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7" r:id="rId1"/>
    <p:sldMasterId id="2147483648" r:id="rId2"/>
    <p:sldMasterId id="2147483655" r:id="rId3"/>
  </p:sldMasterIdLst>
  <p:notesMasterIdLst>
    <p:notesMasterId r:id="rId8"/>
  </p:notesMasterIdLst>
  <p:handoutMasterIdLst>
    <p:handoutMasterId r:id="rId9"/>
  </p:handoutMasterIdLst>
  <p:sldIdLst>
    <p:sldId id="689" r:id="rId4"/>
    <p:sldId id="696" r:id="rId5"/>
    <p:sldId id="697" r:id="rId6"/>
    <p:sldId id="698"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67">
          <p15:clr>
            <a:srgbClr val="A4A3A4"/>
          </p15:clr>
        </p15:guide>
        <p15:guide id="2" orient="horz" pos="3901">
          <p15:clr>
            <a:srgbClr val="A4A3A4"/>
          </p15:clr>
        </p15:guide>
        <p15:guide id="3" pos="3076">
          <p15:clr>
            <a:srgbClr val="A4A3A4"/>
          </p15:clr>
        </p15:guide>
        <p15:guide id="4" pos="277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1E3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826"/>
    <p:restoredTop sz="89252"/>
  </p:normalViewPr>
  <p:slideViewPr>
    <p:cSldViewPr snapToGrid="0" snapToObjects="1" showGuides="1">
      <p:cViewPr varScale="1">
        <p:scale>
          <a:sx n="111" d="100"/>
          <a:sy n="111" d="100"/>
        </p:scale>
        <p:origin x="2200" y="208"/>
      </p:cViewPr>
      <p:guideLst>
        <p:guide orient="horz" pos="867"/>
        <p:guide orient="horz" pos="3901"/>
        <p:guide pos="3076"/>
        <p:guide pos="2775"/>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99" d="100"/>
          <a:sy n="99" d="100"/>
        </p:scale>
        <p:origin x="3752" y="17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6229FD7-1BA4-4E4E-AA1F-7041844D5613}" type="datetimeFigureOut">
              <a:rPr lang="en-US" smtClean="0"/>
              <a:t>3/14/23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5D7BA60-EBCA-4948-ADC9-4EB82A4061A7}" type="slidenum">
              <a:rPr lang="en-US" smtClean="0"/>
              <a:t>‹#›</a:t>
            </a:fld>
            <a:endParaRPr lang="en-US"/>
          </a:p>
        </p:txBody>
      </p:sp>
    </p:spTree>
    <p:extLst>
      <p:ext uri="{BB962C8B-B14F-4D97-AF65-F5344CB8AC3E}">
        <p14:creationId xmlns:p14="http://schemas.microsoft.com/office/powerpoint/2010/main" val="1532003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811626-2AB8-7646-A2CD-33C81D3B19DB}" type="datetimeFigureOut">
              <a:rPr lang="en-US" smtClean="0"/>
              <a:t>3/14/23</a:t>
            </a:fld>
            <a:endParaRPr lang="en-US"/>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fr-FR"/>
              <a:t>Modifier les styles du texte du masque
Deuxième niveau
Troisième niveau
Quatrième niveau
Cinquième niveau</a:t>
            </a:r>
            <a:endParaRPr lang="en-U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C67653-29F2-5C4F-A117-4372475DC042}" type="slidenum">
              <a:rPr lang="en-US" smtClean="0"/>
              <a:t>‹#›</a:t>
            </a:fld>
            <a:endParaRPr lang="en-US"/>
          </a:p>
        </p:txBody>
      </p:sp>
    </p:spTree>
    <p:extLst>
      <p:ext uri="{BB962C8B-B14F-4D97-AF65-F5344CB8AC3E}">
        <p14:creationId xmlns:p14="http://schemas.microsoft.com/office/powerpoint/2010/main" val="7221105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Obligation</a:t>
            </a:r>
          </a:p>
          <a:p>
            <a:endParaRPr lang="en-US" dirty="0"/>
          </a:p>
          <a:p>
            <a:r>
              <a:rPr lang="en-US" dirty="0"/>
              <a:t>Article 24</a:t>
            </a:r>
          </a:p>
          <a:p>
            <a:r>
              <a:rPr lang="en-US" dirty="0"/>
              <a:t>Screening required where activity may have more than a minor or transitory effect on the marine environment or the effects of the activity are unknown or poorly understood</a:t>
            </a:r>
          </a:p>
          <a:p>
            <a:r>
              <a:rPr lang="en-US" dirty="0"/>
              <a:t>Includes: A description of the planned activity, including its purpose, location, duration and intensity; and An initial analysis of the potential impacts, including consideration of cumulative impacts and, as appropriate, alternatives</a:t>
            </a:r>
          </a:p>
          <a:p>
            <a:endParaRPr lang="en-US" dirty="0"/>
          </a:p>
          <a:p>
            <a:r>
              <a:rPr lang="en-US" dirty="0"/>
              <a:t>(b) Full EIA is screening gives Party has reasonable grounds for believing that the activity may cause substantial pollution of or significant and harmful changes to the marine environment</a:t>
            </a:r>
          </a:p>
          <a:p>
            <a:endParaRPr lang="en-US" dirty="0"/>
          </a:p>
          <a:p>
            <a:r>
              <a:rPr lang="en-US" dirty="0"/>
              <a:t>2.	When determining whether planned activities under their jurisdiction or control meet the threshold in paragraph 1, Parties shall consider the following non-exhaustive factors:</a:t>
            </a:r>
          </a:p>
          <a:p>
            <a:endParaRPr lang="en-US" dirty="0"/>
          </a:p>
          <a:p>
            <a:r>
              <a:rPr lang="en-US" dirty="0"/>
              <a:t>	(a)	The type of, and technology used for, the activity and the manner in which it is to be conducted;</a:t>
            </a:r>
          </a:p>
          <a:p>
            <a:endParaRPr lang="en-US" dirty="0"/>
          </a:p>
          <a:p>
            <a:r>
              <a:rPr lang="en-US" dirty="0"/>
              <a:t>	(b)	The duration of the activity;</a:t>
            </a:r>
          </a:p>
          <a:p>
            <a:endParaRPr lang="en-US" dirty="0"/>
          </a:p>
          <a:p>
            <a:r>
              <a:rPr lang="en-US" dirty="0"/>
              <a:t>	(c)	The location of the activity;</a:t>
            </a:r>
          </a:p>
          <a:p>
            <a:endParaRPr lang="en-US" dirty="0"/>
          </a:p>
          <a:p>
            <a:r>
              <a:rPr lang="en-US" dirty="0"/>
              <a:t>	(d)	The characteristics and ecosystem of the location (including areas of particular ecological or biological significance or vulnerability);</a:t>
            </a:r>
          </a:p>
          <a:p>
            <a:endParaRPr lang="en-US" dirty="0"/>
          </a:p>
          <a:p>
            <a:r>
              <a:rPr lang="en-US" dirty="0"/>
              <a:t>	(e)	The potential impacts of the activity, including the potential cumulative impacts and the potential impacts in areas within national jurisdiction;</a:t>
            </a:r>
          </a:p>
          <a:p>
            <a:endParaRPr lang="en-US" dirty="0"/>
          </a:p>
          <a:p>
            <a:r>
              <a:rPr lang="en-US" dirty="0"/>
              <a:t>	(f)	The extent to which the effects of the activity are unknown or poorly understood;</a:t>
            </a:r>
          </a:p>
          <a:p>
            <a:endParaRPr lang="en-US" dirty="0"/>
          </a:p>
          <a:p>
            <a:r>
              <a:rPr lang="en-US" dirty="0"/>
              <a:t>	(g)	Other relevant ecological or biological criteria.</a:t>
            </a:r>
          </a:p>
          <a:p>
            <a:endParaRPr lang="en-US" dirty="0"/>
          </a:p>
          <a:p>
            <a:endParaRPr lang="en-US" dirty="0"/>
          </a:p>
          <a:p>
            <a:endParaRPr lang="en-US" dirty="0"/>
          </a:p>
          <a:p>
            <a:endParaRPr lang="en-US" dirty="0"/>
          </a:p>
          <a:p>
            <a:r>
              <a:rPr lang="en-US" dirty="0"/>
              <a:t>Article 35</a:t>
            </a:r>
          </a:p>
          <a:p>
            <a:r>
              <a:rPr lang="en-US" dirty="0"/>
              <a:t>2. The environmental impact assessment report shall include, as a minimum, the following information: a description of the planned activity, including its location, a description of the results of the scoping exercise, a baseline assessment of the marine environment likely to be affected, a description of potential impacts, including potential cumulative impacts and any impacts in areas within national jurisdiction, a description of potential prevention, mitigation and management measures, uncertainties and gaps in knowledge, information on the public consultation process, a description of the consideration of reasonable alternatives to the planned activity, a description of follow-up actions, including an environmental management plan, and a non-technical summary. </a:t>
            </a:r>
          </a:p>
          <a:p>
            <a:endParaRPr lang="en-US" dirty="0"/>
          </a:p>
          <a:p>
            <a:r>
              <a:rPr lang="en-US" dirty="0"/>
              <a:t>3. The Party shall make available the draft environmental impact assessment report through the clearing-house mechanism during the public consultation process to provide an opportunity for the Scientific and Technical Body to consider and evaluate the report.</a:t>
            </a:r>
          </a:p>
          <a:p>
            <a:endParaRPr lang="en-US" dirty="0"/>
          </a:p>
          <a:p>
            <a:endParaRPr lang="en-US" dirty="0"/>
          </a:p>
        </p:txBody>
      </p:sp>
      <p:sp>
        <p:nvSpPr>
          <p:cNvPr id="4" name="Slide Number Placeholder 3"/>
          <p:cNvSpPr>
            <a:spLocks noGrp="1"/>
          </p:cNvSpPr>
          <p:nvPr>
            <p:ph type="sldNum" sz="quarter" idx="5"/>
          </p:nvPr>
        </p:nvSpPr>
        <p:spPr/>
        <p:txBody>
          <a:bodyPr/>
          <a:lstStyle/>
          <a:p>
            <a:fld id="{3FC67653-29F2-5C4F-A117-4372475DC042}" type="slidenum">
              <a:rPr lang="en-US" smtClean="0"/>
              <a:t>2</a:t>
            </a:fld>
            <a:endParaRPr lang="en-US"/>
          </a:p>
        </p:txBody>
      </p:sp>
    </p:spTree>
    <p:extLst>
      <p:ext uri="{BB962C8B-B14F-4D97-AF65-F5344CB8AC3E}">
        <p14:creationId xmlns:p14="http://schemas.microsoft.com/office/powerpoint/2010/main" val="1517117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also role for the Secretariat in coordinating, notifying Parties etc.</a:t>
            </a:r>
          </a:p>
          <a:p>
            <a:endParaRPr lang="en-US" dirty="0"/>
          </a:p>
          <a:p>
            <a:r>
              <a:rPr lang="en-US" dirty="0"/>
              <a:t>The Scientific and Technical Body may also develop standards and guidelines for consideration and adoption by the Conference of the Parties, including on:</a:t>
            </a:r>
          </a:p>
          <a:p>
            <a:endParaRPr lang="en-US" dirty="0"/>
          </a:p>
          <a:p>
            <a:r>
              <a:rPr lang="en-US" dirty="0"/>
              <a:t>	(a)	An indicative non-exhaustive list of activities that require or do not require an environmental impact assessment as well as any criteria related to those activities that shall be periodically updated; </a:t>
            </a:r>
          </a:p>
          <a:p>
            <a:endParaRPr lang="en-US" dirty="0"/>
          </a:p>
          <a:p>
            <a:r>
              <a:rPr lang="en-US" dirty="0"/>
              <a:t>	(b)	The conduct of environmental impact assessments by Parties to this Agreement in areas identified as requiring protection or special attention. </a:t>
            </a:r>
          </a:p>
          <a:p>
            <a:endParaRPr lang="en-US" dirty="0"/>
          </a:p>
          <a:p>
            <a:endParaRPr lang="en-US" dirty="0"/>
          </a:p>
        </p:txBody>
      </p:sp>
      <p:sp>
        <p:nvSpPr>
          <p:cNvPr id="4" name="Slide Number Placeholder 3"/>
          <p:cNvSpPr>
            <a:spLocks noGrp="1"/>
          </p:cNvSpPr>
          <p:nvPr>
            <p:ph type="sldNum" sz="quarter" idx="5"/>
          </p:nvPr>
        </p:nvSpPr>
        <p:spPr/>
        <p:txBody>
          <a:bodyPr/>
          <a:lstStyle/>
          <a:p>
            <a:fld id="{3FC67653-29F2-5C4F-A117-4372475DC042}" type="slidenum">
              <a:rPr lang="en-US" smtClean="0"/>
              <a:t>3</a:t>
            </a:fld>
            <a:endParaRPr lang="en-US"/>
          </a:p>
        </p:txBody>
      </p:sp>
    </p:spTree>
    <p:extLst>
      <p:ext uri="{BB962C8B-B14F-4D97-AF65-F5344CB8AC3E}">
        <p14:creationId xmlns:p14="http://schemas.microsoft.com/office/powerpoint/2010/main" val="33162916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	When determining whether the planned activity may proceed under this Part, full account shall be taken of an environmental impact assessment conducted in accordance with this Part. A decision to authorize the planned activity under the jurisdiction or control of a Party shall only be made when, taking into account mitigation or management measures, the Party has determined that it has made all reasonable efforts to ensure that the activity can be conducted in a manner consistent with the prevention of significant adverse impacts on the marine environment.</a:t>
            </a:r>
          </a:p>
        </p:txBody>
      </p:sp>
      <p:sp>
        <p:nvSpPr>
          <p:cNvPr id="4" name="Slide Number Placeholder 3"/>
          <p:cNvSpPr>
            <a:spLocks noGrp="1"/>
          </p:cNvSpPr>
          <p:nvPr>
            <p:ph type="sldNum" sz="quarter" idx="5"/>
          </p:nvPr>
        </p:nvSpPr>
        <p:spPr/>
        <p:txBody>
          <a:bodyPr/>
          <a:lstStyle/>
          <a:p>
            <a:fld id="{3FC67653-29F2-5C4F-A117-4372475DC042}" type="slidenum">
              <a:rPr lang="en-US" smtClean="0"/>
              <a:t>4</a:t>
            </a:fld>
            <a:endParaRPr lang="en-US"/>
          </a:p>
        </p:txBody>
      </p:sp>
    </p:spTree>
    <p:extLst>
      <p:ext uri="{BB962C8B-B14F-4D97-AF65-F5344CB8AC3E}">
        <p14:creationId xmlns:p14="http://schemas.microsoft.com/office/powerpoint/2010/main" val="1306264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de titr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337681" y="1884122"/>
            <a:ext cx="8508095" cy="1470025"/>
          </a:xfrm>
          <a:prstGeom prst="rect">
            <a:avLst/>
          </a:prstGeom>
        </p:spPr>
        <p:txBody>
          <a:bodyPr/>
          <a:lstStyle>
            <a:lvl1pPr>
              <a:defRPr b="0" i="0" baseline="0">
                <a:solidFill>
                  <a:schemeClr val="bg1"/>
                </a:solidFill>
                <a:latin typeface="Georgia"/>
                <a:cs typeface="Georgia"/>
              </a:defRPr>
            </a:lvl1pPr>
          </a:lstStyle>
          <a:p>
            <a:r>
              <a:rPr lang="fr-FR" dirty="0"/>
              <a:t>Titre de la </a:t>
            </a:r>
            <a:br>
              <a:rPr lang="fr-FR" dirty="0"/>
            </a:br>
            <a:r>
              <a:rPr lang="fr-FR" dirty="0"/>
              <a:t>présentation</a:t>
            </a:r>
            <a:endParaRPr lang="en-US" dirty="0"/>
          </a:p>
        </p:txBody>
      </p:sp>
      <p:sp>
        <p:nvSpPr>
          <p:cNvPr id="8" name="Subtitle 2"/>
          <p:cNvSpPr>
            <a:spLocks noGrp="1"/>
          </p:cNvSpPr>
          <p:nvPr>
            <p:ph type="subTitle" idx="1" hasCustomPrompt="1"/>
          </p:nvPr>
        </p:nvSpPr>
        <p:spPr>
          <a:xfrm>
            <a:off x="337681" y="4201775"/>
            <a:ext cx="8508095" cy="1752600"/>
          </a:xfrm>
          <a:prstGeom prst="rect">
            <a:avLst/>
          </a:prstGeom>
        </p:spPr>
        <p:txBody>
          <a:bodyPr/>
          <a:lstStyle>
            <a:lvl1pPr marL="0" indent="0" algn="ctr">
              <a:buNone/>
              <a:defRPr sz="2500" baseline="0">
                <a:solidFill>
                  <a:srgbClr val="FFFFFF"/>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Auteur</a:t>
            </a:r>
            <a:endParaRPr lang="en-US" dirty="0"/>
          </a:p>
        </p:txBody>
      </p:sp>
      <p:cxnSp>
        <p:nvCxnSpPr>
          <p:cNvPr id="10" name="Straight Connector 9"/>
          <p:cNvCxnSpPr/>
          <p:nvPr userDrawn="1"/>
        </p:nvCxnSpPr>
        <p:spPr>
          <a:xfrm>
            <a:off x="337681" y="3994727"/>
            <a:ext cx="8508095" cy="38485"/>
          </a:xfrm>
          <a:prstGeom prst="line">
            <a:avLst/>
          </a:prstGeom>
          <a:ln>
            <a:solidFill>
              <a:srgbClr val="FFFFFF"/>
            </a:solidFill>
          </a:ln>
          <a:effectLst/>
        </p:spPr>
        <p:style>
          <a:lnRef idx="2">
            <a:schemeClr val="accent1"/>
          </a:lnRef>
          <a:fillRef idx="0">
            <a:schemeClr val="accent1"/>
          </a:fillRef>
          <a:effectRef idx="1">
            <a:schemeClr val="accent1"/>
          </a:effectRef>
          <a:fontRef idx="minor">
            <a:schemeClr val="tx1"/>
          </a:fontRef>
        </p:style>
      </p:cxnSp>
      <p:sp>
        <p:nvSpPr>
          <p:cNvPr id="21" name="Text Placeholder 20"/>
          <p:cNvSpPr>
            <a:spLocks noGrp="1"/>
          </p:cNvSpPr>
          <p:nvPr>
            <p:ph type="body" sz="quarter" idx="11" hasCustomPrompt="1"/>
          </p:nvPr>
        </p:nvSpPr>
        <p:spPr>
          <a:xfrm>
            <a:off x="337681" y="6413786"/>
            <a:ext cx="2432050" cy="306388"/>
          </a:xfrm>
          <a:prstGeom prst="rect">
            <a:avLst/>
          </a:prstGeom>
        </p:spPr>
        <p:txBody>
          <a:bodyPr vert="horz"/>
          <a:lstStyle>
            <a:lvl1pPr marL="0" indent="0">
              <a:buNone/>
              <a:defRPr sz="1300">
                <a:solidFill>
                  <a:srgbClr val="4B504D"/>
                </a:solidFill>
                <a:latin typeface="Helvetica"/>
                <a:cs typeface="Helvetica"/>
              </a:defRPr>
            </a:lvl1pPr>
          </a:lstStyle>
          <a:p>
            <a:pPr lvl="0"/>
            <a:r>
              <a:rPr lang="en-US" dirty="0"/>
              <a:t>date</a:t>
            </a:r>
          </a:p>
        </p:txBody>
      </p:sp>
    </p:spTree>
    <p:extLst>
      <p:ext uri="{BB962C8B-B14F-4D97-AF65-F5344CB8AC3E}">
        <p14:creationId xmlns:p14="http://schemas.microsoft.com/office/powerpoint/2010/main" val="2712671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ge de titre (image)">
    <p:spTree>
      <p:nvGrpSpPr>
        <p:cNvPr id="1" name=""/>
        <p:cNvGrpSpPr/>
        <p:nvPr/>
      </p:nvGrpSpPr>
      <p:grpSpPr>
        <a:xfrm>
          <a:off x="0" y="0"/>
          <a:ext cx="0" cy="0"/>
          <a:chOff x="0" y="0"/>
          <a:chExt cx="0" cy="0"/>
        </a:xfrm>
      </p:grpSpPr>
      <p:sp>
        <p:nvSpPr>
          <p:cNvPr id="4" name="Picture Placeholder 3"/>
          <p:cNvSpPr>
            <a:spLocks noGrp="1"/>
          </p:cNvSpPr>
          <p:nvPr>
            <p:ph type="pic" sz="quarter" idx="10" hasCustomPrompt="1"/>
          </p:nvPr>
        </p:nvSpPr>
        <p:spPr>
          <a:xfrm>
            <a:off x="4573588" y="1376363"/>
            <a:ext cx="4570412" cy="4805361"/>
          </a:xfrm>
          <a:prstGeom prst="rect">
            <a:avLst/>
          </a:prstGeom>
          <a:solidFill>
            <a:schemeClr val="bg2">
              <a:lumMod val="40000"/>
              <a:lumOff val="60000"/>
            </a:schemeClr>
          </a:solidFill>
          <a:ln>
            <a:noFill/>
          </a:ln>
        </p:spPr>
        <p:txBody>
          <a:bodyPr vert="horz" anchor="t"/>
          <a:lstStyle>
            <a:lvl1pPr marL="0" indent="0" algn="ctr">
              <a:buNone/>
              <a:defRPr sz="1500" baseline="0">
                <a:solidFill>
                  <a:schemeClr val="bg2"/>
                </a:solidFill>
                <a:latin typeface="Helvetica"/>
                <a:cs typeface="Helvetica"/>
              </a:defRPr>
            </a:lvl1pPr>
          </a:lstStyle>
          <a:p>
            <a:r>
              <a:rPr lang="en-US" dirty="0"/>
              <a:t>[ </a:t>
            </a:r>
            <a:r>
              <a:rPr lang="en-US" dirty="0" err="1"/>
              <a:t>Insérez</a:t>
            </a:r>
            <a:r>
              <a:rPr lang="en-US" dirty="0"/>
              <a:t> </a:t>
            </a:r>
            <a:r>
              <a:rPr lang="en-US" dirty="0" err="1"/>
              <a:t>une</a:t>
            </a:r>
            <a:r>
              <a:rPr lang="en-US" dirty="0"/>
              <a:t> image </a:t>
            </a:r>
            <a:r>
              <a:rPr lang="en-US" dirty="0" err="1"/>
              <a:t>ici</a:t>
            </a:r>
            <a:r>
              <a:rPr lang="en-US" dirty="0"/>
              <a:t> ]</a:t>
            </a:r>
          </a:p>
        </p:txBody>
      </p:sp>
      <p:sp>
        <p:nvSpPr>
          <p:cNvPr id="5" name="Title 1"/>
          <p:cNvSpPr>
            <a:spLocks noGrp="1"/>
          </p:cNvSpPr>
          <p:nvPr>
            <p:ph type="ctrTitle" hasCustomPrompt="1"/>
          </p:nvPr>
        </p:nvSpPr>
        <p:spPr>
          <a:xfrm>
            <a:off x="300354" y="1379538"/>
            <a:ext cx="3964082" cy="2506662"/>
          </a:xfrm>
          <a:prstGeom prst="rect">
            <a:avLst/>
          </a:prstGeom>
        </p:spPr>
        <p:txBody>
          <a:bodyPr/>
          <a:lstStyle>
            <a:lvl1pPr algn="l">
              <a:defRPr sz="3800" baseline="0">
                <a:solidFill>
                  <a:srgbClr val="FFFFFF"/>
                </a:solidFill>
                <a:latin typeface="Georgia"/>
                <a:cs typeface="Georgia"/>
              </a:defRPr>
            </a:lvl1pPr>
          </a:lstStyle>
          <a:p>
            <a:r>
              <a:rPr lang="fr-FR" dirty="0"/>
              <a:t>Titre de la </a:t>
            </a:r>
            <a:br>
              <a:rPr lang="fr-FR" dirty="0"/>
            </a:br>
            <a:r>
              <a:rPr lang="fr-FR" dirty="0"/>
              <a:t>présentation</a:t>
            </a:r>
            <a:endParaRPr lang="en-US" dirty="0"/>
          </a:p>
        </p:txBody>
      </p:sp>
      <p:sp>
        <p:nvSpPr>
          <p:cNvPr id="6" name="Subtitle 2"/>
          <p:cNvSpPr>
            <a:spLocks noGrp="1"/>
          </p:cNvSpPr>
          <p:nvPr>
            <p:ph type="subTitle" idx="1" hasCustomPrompt="1"/>
          </p:nvPr>
        </p:nvSpPr>
        <p:spPr>
          <a:xfrm>
            <a:off x="298767" y="4171981"/>
            <a:ext cx="3964081" cy="1520697"/>
          </a:xfrm>
          <a:prstGeom prst="rect">
            <a:avLst/>
          </a:prstGeom>
        </p:spPr>
        <p:txBody>
          <a:bodyPr/>
          <a:lstStyle>
            <a:lvl1pPr marL="0" indent="0" algn="l">
              <a:buNone/>
              <a:defRPr sz="2000" baseline="0">
                <a:solidFill>
                  <a:srgbClr val="FFFFFF"/>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Auteur</a:t>
            </a:r>
            <a:endParaRPr lang="en-US" dirty="0"/>
          </a:p>
        </p:txBody>
      </p:sp>
      <p:cxnSp>
        <p:nvCxnSpPr>
          <p:cNvPr id="9" name="Straight Connector 8"/>
          <p:cNvCxnSpPr/>
          <p:nvPr userDrawn="1"/>
        </p:nvCxnSpPr>
        <p:spPr>
          <a:xfrm flipH="1">
            <a:off x="298767" y="4018041"/>
            <a:ext cx="3965670" cy="0"/>
          </a:xfrm>
          <a:prstGeom prst="line">
            <a:avLst/>
          </a:prstGeom>
          <a:ln>
            <a:solidFill>
              <a:srgbClr val="FFFFFF"/>
            </a:solidFill>
          </a:ln>
          <a:effectLst/>
        </p:spPr>
        <p:style>
          <a:lnRef idx="2">
            <a:schemeClr val="accent1"/>
          </a:lnRef>
          <a:fillRef idx="0">
            <a:schemeClr val="accent1"/>
          </a:fillRef>
          <a:effectRef idx="1">
            <a:schemeClr val="accent1"/>
          </a:effectRef>
          <a:fontRef idx="minor">
            <a:schemeClr val="tx1"/>
          </a:fontRef>
        </p:style>
      </p:cxnSp>
      <p:sp>
        <p:nvSpPr>
          <p:cNvPr id="8" name="Text Placeholder 20"/>
          <p:cNvSpPr>
            <a:spLocks noGrp="1"/>
          </p:cNvSpPr>
          <p:nvPr>
            <p:ph type="body" sz="quarter" idx="11" hasCustomPrompt="1"/>
          </p:nvPr>
        </p:nvSpPr>
        <p:spPr>
          <a:xfrm>
            <a:off x="337681" y="6413786"/>
            <a:ext cx="2432050" cy="306388"/>
          </a:xfrm>
          <a:prstGeom prst="rect">
            <a:avLst/>
          </a:prstGeom>
        </p:spPr>
        <p:txBody>
          <a:bodyPr vert="horz"/>
          <a:lstStyle>
            <a:lvl1pPr marL="0" indent="0">
              <a:buNone/>
              <a:defRPr sz="1300">
                <a:solidFill>
                  <a:srgbClr val="4B504D"/>
                </a:solidFill>
                <a:latin typeface="Helvetica"/>
                <a:cs typeface="Helvetica"/>
              </a:defRPr>
            </a:lvl1pPr>
          </a:lstStyle>
          <a:p>
            <a:pPr lvl="0"/>
            <a:r>
              <a:rPr lang="en-US" dirty="0"/>
              <a:t>date</a:t>
            </a:r>
          </a:p>
        </p:txBody>
      </p:sp>
    </p:spTree>
    <p:extLst>
      <p:ext uri="{BB962C8B-B14F-4D97-AF65-F5344CB8AC3E}">
        <p14:creationId xmlns:p14="http://schemas.microsoft.com/office/powerpoint/2010/main" val="1260403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ête et pied de page">
    <p:spTree>
      <p:nvGrpSpPr>
        <p:cNvPr id="1" name=""/>
        <p:cNvGrpSpPr/>
        <p:nvPr/>
      </p:nvGrpSpPr>
      <p:grpSpPr>
        <a:xfrm>
          <a:off x="0" y="0"/>
          <a:ext cx="0" cy="0"/>
          <a:chOff x="0" y="0"/>
          <a:chExt cx="0" cy="0"/>
        </a:xfrm>
      </p:grpSpPr>
      <p:sp>
        <p:nvSpPr>
          <p:cNvPr id="2" name="Espace réservé du texte 2"/>
          <p:cNvSpPr>
            <a:spLocks noGrp="1"/>
          </p:cNvSpPr>
          <p:nvPr>
            <p:ph type="body" sz="quarter" idx="11" hasCustomPrompt="1"/>
          </p:nvPr>
        </p:nvSpPr>
        <p:spPr>
          <a:xfrm>
            <a:off x="1839109" y="288925"/>
            <a:ext cx="6993561" cy="361950"/>
          </a:xfrm>
          <a:prstGeom prst="rect">
            <a:avLst/>
          </a:prstGeom>
        </p:spPr>
        <p:txBody>
          <a:bodyPr vert="horz" anchor="ctr" anchorCtr="0"/>
          <a:lstStyle>
            <a:lvl1pPr marL="0" indent="0" algn="r">
              <a:buNone/>
              <a:defRPr sz="2400" kern="1200" baseline="0">
                <a:solidFill>
                  <a:schemeClr val="bg1"/>
                </a:solidFill>
                <a:latin typeface="Helvetica Light"/>
              </a:defRPr>
            </a:lvl1pPr>
          </a:lstStyle>
          <a:p>
            <a:pPr lvl="0"/>
            <a:r>
              <a:rPr lang="fr-FR" dirty="0"/>
              <a:t>Titre de la </a:t>
            </a:r>
            <a:r>
              <a:rPr lang="fr-FR" dirty="0" err="1"/>
              <a:t>slide</a:t>
            </a:r>
            <a:endParaRPr lang="fr-FR" dirty="0"/>
          </a:p>
        </p:txBody>
      </p:sp>
      <p:sp>
        <p:nvSpPr>
          <p:cNvPr id="4" name="Text Placeholder 20"/>
          <p:cNvSpPr>
            <a:spLocks noGrp="1"/>
          </p:cNvSpPr>
          <p:nvPr>
            <p:ph type="body" sz="quarter" idx="12" hasCustomPrompt="1"/>
          </p:nvPr>
        </p:nvSpPr>
        <p:spPr>
          <a:xfrm>
            <a:off x="337681" y="6413786"/>
            <a:ext cx="2432050" cy="306388"/>
          </a:xfrm>
          <a:prstGeom prst="rect">
            <a:avLst/>
          </a:prstGeom>
        </p:spPr>
        <p:txBody>
          <a:bodyPr vert="horz"/>
          <a:lstStyle>
            <a:lvl1pPr marL="0" indent="0">
              <a:buNone/>
              <a:defRPr sz="1300">
                <a:solidFill>
                  <a:srgbClr val="4B504D"/>
                </a:solidFill>
                <a:latin typeface="Helvetica"/>
                <a:cs typeface="Helvetica"/>
              </a:defRPr>
            </a:lvl1pPr>
          </a:lstStyle>
          <a:p>
            <a:pPr lvl="0"/>
            <a:r>
              <a:rPr lang="en-US" dirty="0"/>
              <a:t>date</a:t>
            </a:r>
          </a:p>
        </p:txBody>
      </p:sp>
    </p:spTree>
    <p:extLst>
      <p:ext uri="{BB962C8B-B14F-4D97-AF65-F5344CB8AC3E}">
        <p14:creationId xmlns:p14="http://schemas.microsoft.com/office/powerpoint/2010/main" val="1642186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e de texte seul">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308318" y="1085850"/>
            <a:ext cx="8573745" cy="5080000"/>
          </a:xfrm>
          <a:prstGeom prst="rect">
            <a:avLst/>
          </a:prstGeom>
        </p:spPr>
        <p:txBody>
          <a:bodyPr vert="horz" numCol="1" spcCol="360000"/>
          <a:lstStyle>
            <a:lvl1pPr marL="285750" indent="-285750">
              <a:lnSpc>
                <a:spcPct val="110000"/>
              </a:lnSpc>
              <a:buClr>
                <a:schemeClr val="accent1"/>
              </a:buClr>
              <a:buSzPct val="90000"/>
              <a:buFont typeface="Wingdings" charset="2"/>
              <a:buChar char="§"/>
              <a:defRPr sz="1600">
                <a:solidFill>
                  <a:srgbClr val="4B504D"/>
                </a:solidFill>
                <a:latin typeface="Helvetica"/>
                <a:cs typeface="Helvetica"/>
              </a:defRPr>
            </a:lvl1pPr>
            <a:lvl2pPr marL="457200" indent="0">
              <a:buFont typeface="Arial"/>
              <a:buNone/>
              <a:defRPr sz="1600">
                <a:solidFill>
                  <a:srgbClr val="4B504D"/>
                </a:solidFill>
                <a:latin typeface="Helvetica"/>
                <a:cs typeface="Helvetica"/>
              </a:defRPr>
            </a:lvl2pPr>
            <a:lvl3pPr marL="914400" indent="0">
              <a:buNone/>
              <a:defRPr sz="1600">
                <a:solidFill>
                  <a:srgbClr val="4B504D"/>
                </a:solidFill>
                <a:latin typeface="Helvetica"/>
                <a:cs typeface="Helvetica"/>
              </a:defRPr>
            </a:lvl3pPr>
            <a:lvl4pPr marL="1371600" indent="0">
              <a:buNone/>
              <a:defRPr sz="1600">
                <a:solidFill>
                  <a:srgbClr val="4B504D"/>
                </a:solidFill>
                <a:latin typeface="Helvetica"/>
                <a:cs typeface="Helvetica"/>
              </a:defRPr>
            </a:lvl4pPr>
            <a:lvl5pPr marL="1828800" indent="0">
              <a:buNone/>
              <a:defRPr sz="1600">
                <a:solidFill>
                  <a:srgbClr val="4B504D"/>
                </a:solidFill>
                <a:latin typeface="Helvetica"/>
                <a:cs typeface="Helvetica"/>
              </a:defRPr>
            </a:lvl5pPr>
          </a:lstStyle>
          <a:p>
            <a:pPr lvl="0"/>
            <a:r>
              <a:rPr lang="it-IT" dirty="0" err="1"/>
              <a:t>Dumque</a:t>
            </a:r>
            <a:r>
              <a:rPr lang="it-IT" dirty="0"/>
              <a:t> </a:t>
            </a:r>
            <a:r>
              <a:rPr lang="it-IT" dirty="0" err="1"/>
              <a:t>ibi</a:t>
            </a:r>
            <a:r>
              <a:rPr lang="it-IT" dirty="0"/>
              <a:t> </a:t>
            </a:r>
            <a:r>
              <a:rPr lang="it-IT" dirty="0" err="1"/>
              <a:t>diu</a:t>
            </a:r>
            <a:r>
              <a:rPr lang="it-IT" dirty="0"/>
              <a:t> </a:t>
            </a:r>
            <a:r>
              <a:rPr lang="it-IT" dirty="0" err="1"/>
              <a:t>moratur</a:t>
            </a:r>
            <a:r>
              <a:rPr lang="it-IT" dirty="0"/>
              <a:t> </a:t>
            </a:r>
            <a:r>
              <a:rPr lang="it-IT" dirty="0" err="1"/>
              <a:t>commeatus</a:t>
            </a:r>
            <a:r>
              <a:rPr lang="it-IT" dirty="0"/>
              <a:t> </a:t>
            </a:r>
            <a:r>
              <a:rPr lang="it-IT" dirty="0" err="1"/>
              <a:t>opperiens</a:t>
            </a:r>
            <a:r>
              <a:rPr lang="it-IT" dirty="0"/>
              <a:t>, quorum </a:t>
            </a:r>
            <a:r>
              <a:rPr lang="it-IT" dirty="0" err="1"/>
              <a:t>translationem</a:t>
            </a:r>
            <a:r>
              <a:rPr lang="it-IT" dirty="0"/>
              <a:t> ex Aquitania verni </a:t>
            </a:r>
            <a:r>
              <a:rPr lang="it-IT" dirty="0" err="1"/>
              <a:t>imbres</a:t>
            </a:r>
            <a:r>
              <a:rPr lang="it-IT" dirty="0"/>
              <a:t> solito </a:t>
            </a:r>
            <a:r>
              <a:rPr lang="it-IT" dirty="0" err="1"/>
              <a:t>crebriores</a:t>
            </a:r>
            <a:r>
              <a:rPr lang="it-IT" dirty="0"/>
              <a:t> </a:t>
            </a:r>
            <a:r>
              <a:rPr lang="it-IT" dirty="0" err="1"/>
              <a:t>prohibebant</a:t>
            </a:r>
            <a:r>
              <a:rPr lang="it-IT" dirty="0"/>
              <a:t> </a:t>
            </a:r>
            <a:r>
              <a:rPr lang="it-IT" dirty="0" err="1"/>
              <a:t>auctique</a:t>
            </a:r>
            <a:r>
              <a:rPr lang="it-IT" dirty="0"/>
              <a:t> </a:t>
            </a:r>
            <a:r>
              <a:rPr lang="it-IT" dirty="0" err="1"/>
              <a:t>torrentes</a:t>
            </a:r>
            <a:r>
              <a:rPr lang="it-IT" dirty="0"/>
              <a:t>, </a:t>
            </a:r>
            <a:r>
              <a:rPr lang="it-IT" dirty="0" err="1"/>
              <a:t>Herculanus</a:t>
            </a:r>
            <a:r>
              <a:rPr lang="it-IT" dirty="0"/>
              <a:t> </a:t>
            </a:r>
            <a:r>
              <a:rPr lang="it-IT" dirty="0" err="1"/>
              <a:t>advenit</a:t>
            </a:r>
            <a:r>
              <a:rPr lang="it-IT" dirty="0"/>
              <a:t> </a:t>
            </a:r>
            <a:r>
              <a:rPr lang="it-IT" dirty="0" err="1"/>
              <a:t>protector</a:t>
            </a:r>
            <a:r>
              <a:rPr lang="it-IT" dirty="0"/>
              <a:t> </a:t>
            </a:r>
            <a:r>
              <a:rPr lang="it-IT" dirty="0" err="1"/>
              <a:t>domesticus</a:t>
            </a:r>
            <a:r>
              <a:rPr lang="it-IT" dirty="0"/>
              <a:t>, </a:t>
            </a:r>
            <a:r>
              <a:rPr lang="it-IT" dirty="0" err="1"/>
              <a:t>Hermogenis</a:t>
            </a:r>
            <a:r>
              <a:rPr lang="it-IT" dirty="0"/>
              <a:t> ex </a:t>
            </a:r>
            <a:r>
              <a:rPr lang="it-IT" dirty="0" err="1"/>
              <a:t>magistro</a:t>
            </a:r>
            <a:r>
              <a:rPr lang="it-IT" dirty="0"/>
              <a:t> </a:t>
            </a:r>
            <a:r>
              <a:rPr lang="it-IT" dirty="0" err="1"/>
              <a:t>equitum</a:t>
            </a:r>
            <a:r>
              <a:rPr lang="it-IT" dirty="0"/>
              <a:t> </a:t>
            </a:r>
            <a:r>
              <a:rPr lang="it-IT" dirty="0" err="1"/>
              <a:t>filius</a:t>
            </a:r>
            <a:r>
              <a:rPr lang="it-IT" dirty="0"/>
              <a:t>, </a:t>
            </a:r>
            <a:r>
              <a:rPr lang="it-IT" dirty="0" err="1"/>
              <a:t>apud</a:t>
            </a:r>
            <a:r>
              <a:rPr lang="it-IT" dirty="0"/>
              <a:t> </a:t>
            </a:r>
            <a:r>
              <a:rPr lang="it-IT" dirty="0" err="1"/>
              <a:t>Constantinopolim</a:t>
            </a:r>
            <a:r>
              <a:rPr lang="it-IT" dirty="0"/>
              <a:t>, ut </a:t>
            </a:r>
            <a:r>
              <a:rPr lang="it-IT" dirty="0" err="1"/>
              <a:t>supra</a:t>
            </a:r>
            <a:r>
              <a:rPr lang="it-IT" dirty="0"/>
              <a:t> </a:t>
            </a:r>
            <a:r>
              <a:rPr lang="it-IT" dirty="0" err="1"/>
              <a:t>rettulimus</a:t>
            </a:r>
            <a:r>
              <a:rPr lang="it-IT" dirty="0"/>
              <a:t>, </a:t>
            </a:r>
            <a:r>
              <a:rPr lang="it-IT" dirty="0" err="1"/>
              <a:t>populari</a:t>
            </a:r>
            <a:r>
              <a:rPr lang="it-IT" dirty="0"/>
              <a:t> quondam </a:t>
            </a:r>
            <a:r>
              <a:rPr lang="it-IT" dirty="0" err="1"/>
              <a:t>turbela</a:t>
            </a:r>
            <a:r>
              <a:rPr lang="it-IT" dirty="0"/>
              <a:t> </a:t>
            </a:r>
            <a:r>
              <a:rPr lang="it-IT" dirty="0" err="1"/>
              <a:t>discerpti</a:t>
            </a:r>
            <a:r>
              <a:rPr lang="it-IT" dirty="0"/>
              <a:t>. quo verissime referente </a:t>
            </a:r>
            <a:r>
              <a:rPr lang="it-IT" dirty="0" err="1"/>
              <a:t>quae</a:t>
            </a:r>
            <a:r>
              <a:rPr lang="it-IT" dirty="0"/>
              <a:t> </a:t>
            </a:r>
            <a:r>
              <a:rPr lang="it-IT" dirty="0" err="1"/>
              <a:t>Gallus</a:t>
            </a:r>
            <a:r>
              <a:rPr lang="it-IT" dirty="0"/>
              <a:t> </a:t>
            </a:r>
            <a:r>
              <a:rPr lang="it-IT" dirty="0" err="1"/>
              <a:t>egerat</a:t>
            </a:r>
            <a:r>
              <a:rPr lang="it-IT" dirty="0"/>
              <a:t>, </a:t>
            </a:r>
            <a:r>
              <a:rPr lang="it-IT" dirty="0" err="1"/>
              <a:t>damnis</a:t>
            </a:r>
            <a:r>
              <a:rPr lang="it-IT" dirty="0"/>
              <a:t> super </a:t>
            </a:r>
            <a:r>
              <a:rPr lang="it-IT" dirty="0" err="1"/>
              <a:t>praeteritis</a:t>
            </a:r>
            <a:r>
              <a:rPr lang="it-IT" dirty="0"/>
              <a:t> </a:t>
            </a:r>
            <a:r>
              <a:rPr lang="it-IT" dirty="0" err="1"/>
              <a:t>maerens</a:t>
            </a:r>
            <a:r>
              <a:rPr lang="it-IT" dirty="0"/>
              <a:t> et </a:t>
            </a:r>
            <a:r>
              <a:rPr lang="it-IT" dirty="0" err="1"/>
              <a:t>futurorum</a:t>
            </a:r>
            <a:r>
              <a:rPr lang="it-IT" dirty="0"/>
              <a:t> timore </a:t>
            </a:r>
            <a:r>
              <a:rPr lang="it-IT" dirty="0" err="1"/>
              <a:t>suspensus</a:t>
            </a:r>
            <a:r>
              <a:rPr lang="it-IT" dirty="0"/>
              <a:t> </a:t>
            </a:r>
            <a:r>
              <a:rPr lang="it-IT" dirty="0" err="1"/>
              <a:t>angorem</a:t>
            </a:r>
            <a:r>
              <a:rPr lang="it-IT" dirty="0"/>
              <a:t> animi </a:t>
            </a:r>
            <a:r>
              <a:rPr lang="it-IT" dirty="0" err="1"/>
              <a:t>quam</a:t>
            </a:r>
            <a:r>
              <a:rPr lang="it-IT" dirty="0"/>
              <a:t> </a:t>
            </a:r>
            <a:r>
              <a:rPr lang="it-IT" dirty="0" err="1"/>
              <a:t>diu</a:t>
            </a:r>
            <a:r>
              <a:rPr lang="it-IT" dirty="0"/>
              <a:t> </a:t>
            </a:r>
            <a:r>
              <a:rPr lang="it-IT" dirty="0" err="1"/>
              <a:t>potuit</a:t>
            </a:r>
            <a:r>
              <a:rPr lang="it-IT" dirty="0"/>
              <a:t> </a:t>
            </a:r>
            <a:r>
              <a:rPr lang="it-IT" dirty="0" err="1"/>
              <a:t>emendabat</a:t>
            </a:r>
            <a:r>
              <a:rPr lang="it-IT" dirty="0"/>
              <a:t>.</a:t>
            </a:r>
          </a:p>
          <a:p>
            <a:pPr lvl="0"/>
            <a:endParaRPr lang="it-IT" dirty="0"/>
          </a:p>
          <a:p>
            <a:pPr lvl="0"/>
            <a:r>
              <a:rPr lang="it-IT" dirty="0"/>
              <a:t>Et </a:t>
            </a:r>
            <a:r>
              <a:rPr lang="it-IT" dirty="0" err="1"/>
              <a:t>eodem</a:t>
            </a:r>
            <a:r>
              <a:rPr lang="it-IT" dirty="0"/>
              <a:t> </a:t>
            </a:r>
            <a:r>
              <a:rPr lang="it-IT" dirty="0" err="1"/>
              <a:t>impetu</a:t>
            </a:r>
            <a:r>
              <a:rPr lang="it-IT" dirty="0"/>
              <a:t> </a:t>
            </a:r>
            <a:r>
              <a:rPr lang="it-IT" dirty="0" err="1"/>
              <a:t>Domitianum</a:t>
            </a:r>
            <a:r>
              <a:rPr lang="it-IT" dirty="0"/>
              <a:t> </a:t>
            </a:r>
            <a:r>
              <a:rPr lang="it-IT" dirty="0" err="1"/>
              <a:t>praecipitem</a:t>
            </a:r>
            <a:r>
              <a:rPr lang="it-IT" dirty="0"/>
              <a:t> per </a:t>
            </a:r>
            <a:r>
              <a:rPr lang="it-IT" dirty="0" err="1"/>
              <a:t>scalas</a:t>
            </a:r>
            <a:r>
              <a:rPr lang="it-IT" dirty="0"/>
              <a:t> </a:t>
            </a:r>
            <a:r>
              <a:rPr lang="it-IT" dirty="0" err="1"/>
              <a:t>itidem</a:t>
            </a:r>
            <a:r>
              <a:rPr lang="it-IT" dirty="0"/>
              <a:t> </a:t>
            </a:r>
            <a:r>
              <a:rPr lang="it-IT" dirty="0" err="1"/>
              <a:t>funibus</a:t>
            </a:r>
            <a:r>
              <a:rPr lang="it-IT" dirty="0"/>
              <a:t> </a:t>
            </a:r>
            <a:r>
              <a:rPr lang="it-IT" dirty="0" err="1"/>
              <a:t>constrinxerunt</a:t>
            </a:r>
            <a:r>
              <a:rPr lang="it-IT" dirty="0"/>
              <a:t>, </a:t>
            </a:r>
            <a:r>
              <a:rPr lang="it-IT" dirty="0" err="1"/>
              <a:t>eosque</a:t>
            </a:r>
            <a:r>
              <a:rPr lang="it-IT" dirty="0"/>
              <a:t> </a:t>
            </a:r>
            <a:r>
              <a:rPr lang="it-IT" dirty="0" err="1"/>
              <a:t>coniunctos</a:t>
            </a:r>
            <a:r>
              <a:rPr lang="it-IT" dirty="0"/>
              <a:t> per </a:t>
            </a:r>
            <a:r>
              <a:rPr lang="it-IT" dirty="0" err="1"/>
              <a:t>ampla</a:t>
            </a:r>
            <a:r>
              <a:rPr lang="it-IT" dirty="0"/>
              <a:t> </a:t>
            </a:r>
            <a:r>
              <a:rPr lang="it-IT" dirty="0" err="1"/>
              <a:t>spatia</a:t>
            </a:r>
            <a:r>
              <a:rPr lang="it-IT" dirty="0"/>
              <a:t> </a:t>
            </a:r>
            <a:r>
              <a:rPr lang="it-IT" dirty="0" err="1"/>
              <a:t>civitatis</a:t>
            </a:r>
            <a:r>
              <a:rPr lang="it-IT" dirty="0"/>
              <a:t> acri </a:t>
            </a:r>
            <a:r>
              <a:rPr lang="it-IT" dirty="0" err="1"/>
              <a:t>raptavere</a:t>
            </a:r>
            <a:r>
              <a:rPr lang="it-IT" dirty="0"/>
              <a:t> </a:t>
            </a:r>
            <a:r>
              <a:rPr lang="it-IT" dirty="0" err="1"/>
              <a:t>discursu</a:t>
            </a:r>
            <a:r>
              <a:rPr lang="it-IT" dirty="0"/>
              <a:t>. </a:t>
            </a:r>
            <a:r>
              <a:rPr lang="it-IT" dirty="0" err="1"/>
              <a:t>iamque</a:t>
            </a:r>
            <a:r>
              <a:rPr lang="it-IT" dirty="0"/>
              <a:t> </a:t>
            </a:r>
            <a:r>
              <a:rPr lang="it-IT" dirty="0" err="1"/>
              <a:t>artuum</a:t>
            </a:r>
            <a:r>
              <a:rPr lang="it-IT" dirty="0"/>
              <a:t> et </a:t>
            </a:r>
            <a:r>
              <a:rPr lang="it-IT" dirty="0" err="1"/>
              <a:t>membrorum</a:t>
            </a:r>
            <a:r>
              <a:rPr lang="it-IT" dirty="0"/>
              <a:t> divulsa </a:t>
            </a:r>
            <a:r>
              <a:rPr lang="it-IT" dirty="0" err="1"/>
              <a:t>conpage</a:t>
            </a:r>
            <a:r>
              <a:rPr lang="it-IT" dirty="0"/>
              <a:t> </a:t>
            </a:r>
            <a:r>
              <a:rPr lang="it-IT" dirty="0" err="1"/>
              <a:t>superscandentes</a:t>
            </a:r>
            <a:r>
              <a:rPr lang="it-IT" dirty="0"/>
              <a:t> corpora </a:t>
            </a:r>
            <a:r>
              <a:rPr lang="it-IT" dirty="0" err="1"/>
              <a:t>mortuorum</a:t>
            </a:r>
            <a:r>
              <a:rPr lang="it-IT" dirty="0"/>
              <a:t> ad </a:t>
            </a:r>
            <a:r>
              <a:rPr lang="it-IT" dirty="0" err="1"/>
              <a:t>ultimam</a:t>
            </a:r>
            <a:r>
              <a:rPr lang="it-IT" dirty="0"/>
              <a:t> </a:t>
            </a:r>
            <a:r>
              <a:rPr lang="it-IT" dirty="0" err="1"/>
              <a:t>truncata</a:t>
            </a:r>
            <a:r>
              <a:rPr lang="it-IT" dirty="0"/>
              <a:t> </a:t>
            </a:r>
            <a:r>
              <a:rPr lang="it-IT" dirty="0" err="1"/>
              <a:t>deformitatem</a:t>
            </a:r>
            <a:r>
              <a:rPr lang="it-IT" dirty="0"/>
              <a:t> </a:t>
            </a:r>
            <a:r>
              <a:rPr lang="it-IT" dirty="0" err="1"/>
              <a:t>velut</a:t>
            </a:r>
            <a:r>
              <a:rPr lang="it-IT" dirty="0"/>
              <a:t>.</a:t>
            </a:r>
          </a:p>
          <a:p>
            <a:pPr lvl="0"/>
            <a:r>
              <a:rPr lang="it-IT" dirty="0" err="1"/>
              <a:t>Nec</a:t>
            </a:r>
            <a:r>
              <a:rPr lang="it-IT" dirty="0"/>
              <a:t> sane </a:t>
            </a:r>
            <a:r>
              <a:rPr lang="it-IT" dirty="0" err="1"/>
              <a:t>haec</a:t>
            </a:r>
            <a:r>
              <a:rPr lang="it-IT" dirty="0"/>
              <a:t> sola </a:t>
            </a:r>
            <a:r>
              <a:rPr lang="it-IT" dirty="0" err="1"/>
              <a:t>pernicies</a:t>
            </a:r>
            <a:r>
              <a:rPr lang="it-IT" dirty="0"/>
              <a:t> </a:t>
            </a:r>
            <a:r>
              <a:rPr lang="it-IT" dirty="0" err="1"/>
              <a:t>orientem</a:t>
            </a:r>
            <a:r>
              <a:rPr lang="it-IT" dirty="0"/>
              <a:t> </a:t>
            </a:r>
            <a:r>
              <a:rPr lang="it-IT" dirty="0" err="1"/>
              <a:t>diversis</a:t>
            </a:r>
            <a:r>
              <a:rPr lang="it-IT" dirty="0"/>
              <a:t> </a:t>
            </a:r>
            <a:r>
              <a:rPr lang="it-IT" dirty="0" err="1"/>
              <a:t>cladibus</a:t>
            </a:r>
            <a:r>
              <a:rPr lang="it-IT" dirty="0"/>
              <a:t> </a:t>
            </a:r>
            <a:r>
              <a:rPr lang="it-IT" dirty="0" err="1"/>
              <a:t>adfligebat</a:t>
            </a:r>
            <a:r>
              <a:rPr lang="it-IT" dirty="0"/>
              <a:t>. </a:t>
            </a:r>
            <a:r>
              <a:rPr lang="it-IT" dirty="0" err="1"/>
              <a:t>Namque</a:t>
            </a:r>
            <a:r>
              <a:rPr lang="it-IT" dirty="0"/>
              <a:t> et </a:t>
            </a:r>
            <a:r>
              <a:rPr lang="it-IT" dirty="0" err="1"/>
              <a:t>Isauri</a:t>
            </a:r>
            <a:r>
              <a:rPr lang="it-IT" dirty="0"/>
              <a:t>, </a:t>
            </a:r>
            <a:r>
              <a:rPr lang="it-IT" dirty="0" err="1"/>
              <a:t>quibus</a:t>
            </a:r>
            <a:r>
              <a:rPr lang="it-IT" dirty="0"/>
              <a:t> est </a:t>
            </a:r>
            <a:r>
              <a:rPr lang="it-IT" dirty="0" err="1"/>
              <a:t>usitatum</a:t>
            </a:r>
            <a:r>
              <a:rPr lang="it-IT" dirty="0"/>
              <a:t> </a:t>
            </a:r>
            <a:r>
              <a:rPr lang="it-IT" dirty="0" err="1"/>
              <a:t>saepe</a:t>
            </a:r>
            <a:r>
              <a:rPr lang="it-IT" dirty="0"/>
              <a:t> </a:t>
            </a:r>
            <a:r>
              <a:rPr lang="it-IT" dirty="0" err="1"/>
              <a:t>pacari</a:t>
            </a:r>
            <a:r>
              <a:rPr lang="it-IT" dirty="0"/>
              <a:t> </a:t>
            </a:r>
            <a:r>
              <a:rPr lang="it-IT" dirty="0" err="1"/>
              <a:t>saepeque</a:t>
            </a:r>
            <a:r>
              <a:rPr lang="it-IT" dirty="0"/>
              <a:t> </a:t>
            </a:r>
            <a:r>
              <a:rPr lang="it-IT" dirty="0" err="1"/>
              <a:t>inopinis</a:t>
            </a:r>
            <a:r>
              <a:rPr lang="it-IT" dirty="0"/>
              <a:t> </a:t>
            </a:r>
            <a:r>
              <a:rPr lang="it-IT" dirty="0" err="1"/>
              <a:t>excursibus</a:t>
            </a:r>
            <a:r>
              <a:rPr lang="it-IT" dirty="0"/>
              <a:t> </a:t>
            </a:r>
            <a:r>
              <a:rPr lang="it-IT" dirty="0" err="1"/>
              <a:t>cuncta</a:t>
            </a:r>
            <a:r>
              <a:rPr lang="it-IT" dirty="0"/>
              <a:t> </a:t>
            </a:r>
            <a:r>
              <a:rPr lang="it-IT" dirty="0" err="1"/>
              <a:t>miscere</a:t>
            </a:r>
            <a:r>
              <a:rPr lang="it-IT" dirty="0"/>
              <a:t>, ex </a:t>
            </a:r>
            <a:r>
              <a:rPr lang="it-IT" dirty="0" err="1"/>
              <a:t>latrociniis</a:t>
            </a:r>
            <a:r>
              <a:rPr lang="it-IT" dirty="0"/>
              <a:t> </a:t>
            </a:r>
            <a:r>
              <a:rPr lang="it-IT" dirty="0" err="1"/>
              <a:t>occultis</a:t>
            </a:r>
            <a:r>
              <a:rPr lang="it-IT" dirty="0"/>
              <a:t> et </a:t>
            </a:r>
            <a:r>
              <a:rPr lang="it-IT" dirty="0" err="1"/>
              <a:t>raris</a:t>
            </a:r>
            <a:r>
              <a:rPr lang="it-IT" dirty="0"/>
              <a:t>, </a:t>
            </a:r>
            <a:r>
              <a:rPr lang="it-IT" dirty="0" err="1"/>
              <a:t>alente</a:t>
            </a:r>
            <a:r>
              <a:rPr lang="it-IT" dirty="0"/>
              <a:t> </a:t>
            </a:r>
            <a:r>
              <a:rPr lang="it-IT" dirty="0" err="1"/>
              <a:t>inpunitate</a:t>
            </a:r>
            <a:r>
              <a:rPr lang="it-IT" dirty="0"/>
              <a:t> </a:t>
            </a:r>
            <a:r>
              <a:rPr lang="it-IT" dirty="0" err="1"/>
              <a:t>adulescentem</a:t>
            </a:r>
            <a:r>
              <a:rPr lang="it-IT" dirty="0"/>
              <a:t> in </a:t>
            </a:r>
            <a:r>
              <a:rPr lang="it-IT" dirty="0" err="1"/>
              <a:t>peius</a:t>
            </a:r>
            <a:r>
              <a:rPr lang="it-IT" dirty="0"/>
              <a:t> </a:t>
            </a:r>
            <a:r>
              <a:rPr lang="it-IT" dirty="0" err="1"/>
              <a:t>audaciam</a:t>
            </a:r>
            <a:r>
              <a:rPr lang="it-IT" dirty="0"/>
              <a:t> ad bella </a:t>
            </a:r>
            <a:r>
              <a:rPr lang="it-IT" dirty="0" err="1"/>
              <a:t>gravia</a:t>
            </a:r>
            <a:r>
              <a:rPr lang="it-IT" dirty="0"/>
              <a:t> </a:t>
            </a:r>
            <a:r>
              <a:rPr lang="it-IT" dirty="0" err="1"/>
              <a:t>proruperunt</a:t>
            </a:r>
            <a:r>
              <a:rPr lang="it-IT" dirty="0"/>
              <a:t>, </a:t>
            </a:r>
            <a:r>
              <a:rPr lang="it-IT" dirty="0" err="1"/>
              <a:t>diu</a:t>
            </a:r>
            <a:r>
              <a:rPr lang="it-IT" dirty="0"/>
              <a:t> </a:t>
            </a:r>
            <a:r>
              <a:rPr lang="it-IT" dirty="0" err="1"/>
              <a:t>quidem</a:t>
            </a:r>
            <a:r>
              <a:rPr lang="it-IT" dirty="0"/>
              <a:t> </a:t>
            </a:r>
            <a:r>
              <a:rPr lang="it-IT" dirty="0" err="1"/>
              <a:t>perduelles</a:t>
            </a:r>
            <a:r>
              <a:rPr lang="it-IT" dirty="0"/>
              <a:t> </a:t>
            </a:r>
            <a:r>
              <a:rPr lang="it-IT" dirty="0" err="1"/>
              <a:t>spiritus</a:t>
            </a:r>
            <a:r>
              <a:rPr lang="it-IT" dirty="0"/>
              <a:t> </a:t>
            </a:r>
            <a:r>
              <a:rPr lang="it-IT" dirty="0" err="1"/>
              <a:t>inrequietis</a:t>
            </a:r>
            <a:r>
              <a:rPr lang="it-IT" dirty="0"/>
              <a:t> </a:t>
            </a:r>
            <a:r>
              <a:rPr lang="it-IT" dirty="0" err="1"/>
              <a:t>motibus</a:t>
            </a:r>
            <a:r>
              <a:rPr lang="it-IT" dirty="0"/>
              <a:t> </a:t>
            </a:r>
            <a:r>
              <a:rPr lang="it-IT" dirty="0" err="1"/>
              <a:t>erigentes</a:t>
            </a:r>
            <a:r>
              <a:rPr lang="it-IT" dirty="0"/>
              <a:t>, </a:t>
            </a:r>
            <a:r>
              <a:rPr lang="it-IT" dirty="0" err="1"/>
              <a:t>hac</a:t>
            </a:r>
            <a:r>
              <a:rPr lang="it-IT" dirty="0"/>
              <a:t> </a:t>
            </a:r>
            <a:r>
              <a:rPr lang="it-IT" dirty="0" err="1"/>
              <a:t>tamen</a:t>
            </a:r>
            <a:r>
              <a:rPr lang="it-IT" dirty="0"/>
              <a:t> </a:t>
            </a:r>
            <a:r>
              <a:rPr lang="it-IT" dirty="0" err="1"/>
              <a:t>indignitate</a:t>
            </a:r>
            <a:r>
              <a:rPr lang="it-IT" dirty="0"/>
              <a:t> </a:t>
            </a:r>
            <a:r>
              <a:rPr lang="it-IT" dirty="0" err="1"/>
              <a:t>perciti</a:t>
            </a:r>
            <a:r>
              <a:rPr lang="it-IT" dirty="0"/>
              <a:t> </a:t>
            </a:r>
            <a:r>
              <a:rPr lang="it-IT" dirty="0" err="1"/>
              <a:t>vehementer</a:t>
            </a:r>
            <a:r>
              <a:rPr lang="it-IT" dirty="0"/>
              <a:t>, ut </a:t>
            </a:r>
            <a:r>
              <a:rPr lang="it-IT" dirty="0" err="1"/>
              <a:t>iactitabant</a:t>
            </a:r>
            <a:r>
              <a:rPr lang="it-IT" dirty="0"/>
              <a:t>, </a:t>
            </a:r>
            <a:r>
              <a:rPr lang="it-IT" dirty="0" err="1"/>
              <a:t>quod</a:t>
            </a:r>
            <a:r>
              <a:rPr lang="it-IT" dirty="0"/>
              <a:t> </a:t>
            </a:r>
            <a:r>
              <a:rPr lang="it-IT" dirty="0" err="1"/>
              <a:t>eorum</a:t>
            </a:r>
            <a:r>
              <a:rPr lang="it-IT" dirty="0"/>
              <a:t> capiti quidam </a:t>
            </a:r>
            <a:r>
              <a:rPr lang="it-IT" dirty="0" err="1"/>
              <a:t>consortes</a:t>
            </a:r>
            <a:r>
              <a:rPr lang="it-IT" dirty="0"/>
              <a:t> </a:t>
            </a:r>
            <a:r>
              <a:rPr lang="it-IT" dirty="0" err="1"/>
              <a:t>apud</a:t>
            </a:r>
            <a:r>
              <a:rPr lang="it-IT" dirty="0"/>
              <a:t> </a:t>
            </a:r>
            <a:r>
              <a:rPr lang="it-IT" dirty="0" err="1"/>
              <a:t>Iconium</a:t>
            </a:r>
            <a:r>
              <a:rPr lang="it-IT" dirty="0"/>
              <a:t> </a:t>
            </a:r>
            <a:r>
              <a:rPr lang="it-IT" dirty="0" err="1"/>
              <a:t>Pisidiae</a:t>
            </a:r>
            <a:r>
              <a:rPr lang="it-IT" dirty="0"/>
              <a:t> </a:t>
            </a:r>
            <a:r>
              <a:rPr lang="it-IT" dirty="0" err="1"/>
              <a:t>oppidum</a:t>
            </a:r>
            <a:r>
              <a:rPr lang="it-IT" dirty="0"/>
              <a:t> in </a:t>
            </a:r>
            <a:r>
              <a:rPr lang="it-IT" dirty="0" err="1"/>
              <a:t>amphitheatrali</a:t>
            </a:r>
            <a:r>
              <a:rPr lang="it-IT" dirty="0"/>
              <a:t> </a:t>
            </a:r>
            <a:r>
              <a:rPr lang="it-IT" dirty="0" err="1"/>
              <a:t>spectaculo</a:t>
            </a:r>
            <a:r>
              <a:rPr lang="it-IT" dirty="0"/>
              <a:t> </a:t>
            </a:r>
            <a:r>
              <a:rPr lang="it-IT" dirty="0" err="1"/>
              <a:t>feris</a:t>
            </a:r>
            <a:r>
              <a:rPr lang="it-IT" dirty="0"/>
              <a:t> </a:t>
            </a:r>
            <a:r>
              <a:rPr lang="it-IT" dirty="0" err="1"/>
              <a:t>praedatricibus</a:t>
            </a:r>
            <a:r>
              <a:rPr lang="it-IT" dirty="0"/>
              <a:t> </a:t>
            </a:r>
            <a:r>
              <a:rPr lang="it-IT" dirty="0" err="1"/>
              <a:t>obiecti</a:t>
            </a:r>
            <a:r>
              <a:rPr lang="it-IT" dirty="0"/>
              <a:t> </a:t>
            </a:r>
            <a:r>
              <a:rPr lang="it-IT" dirty="0" err="1"/>
              <a:t>sunt</a:t>
            </a:r>
            <a:r>
              <a:rPr lang="it-IT" dirty="0"/>
              <a:t> </a:t>
            </a:r>
            <a:r>
              <a:rPr lang="it-IT" dirty="0" err="1"/>
              <a:t>praeter</a:t>
            </a:r>
            <a:r>
              <a:rPr lang="it-IT" dirty="0"/>
              <a:t> </a:t>
            </a:r>
            <a:r>
              <a:rPr lang="it-IT" dirty="0" err="1"/>
              <a:t>morem</a:t>
            </a:r>
            <a:r>
              <a:rPr lang="it-IT" dirty="0"/>
              <a:t>.</a:t>
            </a:r>
            <a:endParaRPr lang="en-US" dirty="0"/>
          </a:p>
        </p:txBody>
      </p:sp>
      <p:sp>
        <p:nvSpPr>
          <p:cNvPr id="5" name="Espace réservé du texte 2"/>
          <p:cNvSpPr>
            <a:spLocks noGrp="1"/>
          </p:cNvSpPr>
          <p:nvPr>
            <p:ph type="body" sz="quarter" idx="11" hasCustomPrompt="1"/>
          </p:nvPr>
        </p:nvSpPr>
        <p:spPr>
          <a:xfrm>
            <a:off x="1839109" y="288925"/>
            <a:ext cx="6993561" cy="361950"/>
          </a:xfrm>
          <a:prstGeom prst="rect">
            <a:avLst/>
          </a:prstGeom>
        </p:spPr>
        <p:txBody>
          <a:bodyPr vert="horz" anchor="ctr" anchorCtr="0"/>
          <a:lstStyle>
            <a:lvl1pPr marL="0" indent="0" algn="r">
              <a:buNone/>
              <a:defRPr sz="2400" kern="1200" baseline="0">
                <a:solidFill>
                  <a:schemeClr val="bg1"/>
                </a:solidFill>
                <a:latin typeface="Helvetica Light"/>
              </a:defRPr>
            </a:lvl1pPr>
          </a:lstStyle>
          <a:p>
            <a:pPr lvl="0"/>
            <a:r>
              <a:rPr lang="fr-FR" dirty="0"/>
              <a:t>Titre de la </a:t>
            </a:r>
            <a:r>
              <a:rPr lang="fr-FR" dirty="0" err="1"/>
              <a:t>slide</a:t>
            </a:r>
            <a:endParaRPr lang="fr-FR" dirty="0"/>
          </a:p>
        </p:txBody>
      </p:sp>
      <p:sp>
        <p:nvSpPr>
          <p:cNvPr id="7" name="Text Placeholder 20"/>
          <p:cNvSpPr>
            <a:spLocks noGrp="1"/>
          </p:cNvSpPr>
          <p:nvPr>
            <p:ph type="body" sz="quarter" idx="12" hasCustomPrompt="1"/>
          </p:nvPr>
        </p:nvSpPr>
        <p:spPr>
          <a:xfrm>
            <a:off x="337681" y="6413786"/>
            <a:ext cx="2432050" cy="306388"/>
          </a:xfrm>
          <a:prstGeom prst="rect">
            <a:avLst/>
          </a:prstGeom>
        </p:spPr>
        <p:txBody>
          <a:bodyPr vert="horz"/>
          <a:lstStyle>
            <a:lvl1pPr marL="0" indent="0">
              <a:buNone/>
              <a:defRPr sz="1300">
                <a:solidFill>
                  <a:srgbClr val="4B504D"/>
                </a:solidFill>
                <a:latin typeface="Helvetica"/>
                <a:cs typeface="Helvetica"/>
              </a:defRPr>
            </a:lvl1pPr>
          </a:lstStyle>
          <a:p>
            <a:pPr lvl="0"/>
            <a:r>
              <a:rPr lang="en-US" dirty="0"/>
              <a:t>date</a:t>
            </a:r>
          </a:p>
        </p:txBody>
      </p:sp>
    </p:spTree>
    <p:extLst>
      <p:ext uri="{BB962C8B-B14F-4D97-AF65-F5344CB8AC3E}">
        <p14:creationId xmlns:p14="http://schemas.microsoft.com/office/powerpoint/2010/main" val="2209041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e + photo">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4883150" y="1093788"/>
            <a:ext cx="3956050" cy="5072062"/>
          </a:xfrm>
          <a:prstGeom prst="rect">
            <a:avLst/>
          </a:prstGeom>
        </p:spPr>
        <p:txBody>
          <a:bodyPr vert="horz"/>
          <a:lstStyle>
            <a:lvl1pPr marL="285750" indent="-285750">
              <a:lnSpc>
                <a:spcPct val="110000"/>
              </a:lnSpc>
              <a:buClr>
                <a:schemeClr val="accent1"/>
              </a:buClr>
              <a:buSzPct val="90000"/>
              <a:buFont typeface="Wingdings" charset="2"/>
              <a:buChar char="§"/>
              <a:defRPr sz="1600">
                <a:solidFill>
                  <a:schemeClr val="tx2"/>
                </a:solidFill>
                <a:latin typeface="Helvetica"/>
                <a:cs typeface="Helvetica"/>
              </a:defRPr>
            </a:lvl1pPr>
            <a:lvl2pPr>
              <a:defRPr>
                <a:latin typeface="Helvetica"/>
                <a:cs typeface="Helvetica"/>
              </a:defRPr>
            </a:lvl2pPr>
            <a:lvl3pPr>
              <a:defRPr>
                <a:latin typeface="Helvetica"/>
                <a:cs typeface="Helvetica"/>
              </a:defRPr>
            </a:lvl3pPr>
            <a:lvl4pPr>
              <a:defRPr>
                <a:latin typeface="Helvetica"/>
                <a:cs typeface="Helvetica"/>
              </a:defRPr>
            </a:lvl4pPr>
            <a:lvl5pPr>
              <a:defRPr>
                <a:latin typeface="Helvetica"/>
                <a:cs typeface="Helvetica"/>
              </a:defRPr>
            </a:lvl5pPr>
          </a:lstStyle>
          <a:p>
            <a:pPr lvl="0"/>
            <a:r>
              <a:rPr lang="it-IT" dirty="0" err="1"/>
              <a:t>Advenit</a:t>
            </a:r>
            <a:r>
              <a:rPr lang="it-IT" dirty="0"/>
              <a:t> post </a:t>
            </a:r>
            <a:r>
              <a:rPr lang="it-IT" dirty="0" err="1"/>
              <a:t>multos</a:t>
            </a:r>
            <a:r>
              <a:rPr lang="it-IT" dirty="0"/>
              <a:t> </a:t>
            </a:r>
            <a:r>
              <a:rPr lang="it-IT" dirty="0" err="1"/>
              <a:t>Scudilo</a:t>
            </a:r>
            <a:r>
              <a:rPr lang="it-IT" dirty="0"/>
              <a:t> </a:t>
            </a:r>
            <a:r>
              <a:rPr lang="it-IT" dirty="0" err="1"/>
              <a:t>Scutariorum</a:t>
            </a:r>
            <a:r>
              <a:rPr lang="it-IT" dirty="0"/>
              <a:t> </a:t>
            </a:r>
            <a:r>
              <a:rPr lang="it-IT" dirty="0" err="1"/>
              <a:t>tribunus</a:t>
            </a:r>
            <a:r>
              <a:rPr lang="it-IT" dirty="0"/>
              <a:t> velamento </a:t>
            </a:r>
            <a:r>
              <a:rPr lang="it-IT" dirty="0" err="1"/>
              <a:t>subagrestis</a:t>
            </a:r>
            <a:r>
              <a:rPr lang="it-IT" dirty="0"/>
              <a:t> </a:t>
            </a:r>
            <a:r>
              <a:rPr lang="it-IT" dirty="0" err="1"/>
              <a:t>ingenii</a:t>
            </a:r>
            <a:r>
              <a:rPr lang="it-IT" dirty="0"/>
              <a:t> </a:t>
            </a:r>
            <a:r>
              <a:rPr lang="it-IT" dirty="0" err="1"/>
              <a:t>persuasionis</a:t>
            </a:r>
            <a:r>
              <a:rPr lang="it-IT" dirty="0"/>
              <a:t> </a:t>
            </a:r>
            <a:r>
              <a:rPr lang="it-IT" dirty="0" err="1"/>
              <a:t>opifex</a:t>
            </a:r>
            <a:r>
              <a:rPr lang="it-IT" dirty="0"/>
              <a:t> </a:t>
            </a:r>
            <a:r>
              <a:rPr lang="it-IT" dirty="0" err="1"/>
              <a:t>callidus</a:t>
            </a:r>
            <a:r>
              <a:rPr lang="it-IT" dirty="0"/>
              <a:t>. Qui </a:t>
            </a:r>
            <a:r>
              <a:rPr lang="it-IT" dirty="0" err="1"/>
              <a:t>eum</a:t>
            </a:r>
            <a:r>
              <a:rPr lang="it-IT" dirty="0"/>
              <a:t> adulabili sermone </a:t>
            </a:r>
            <a:r>
              <a:rPr lang="it-IT" dirty="0" err="1"/>
              <a:t>seriis</a:t>
            </a:r>
            <a:r>
              <a:rPr lang="it-IT" dirty="0"/>
              <a:t> </a:t>
            </a:r>
            <a:r>
              <a:rPr lang="it-IT" dirty="0" err="1"/>
              <a:t>admixto</a:t>
            </a:r>
            <a:r>
              <a:rPr lang="it-IT" dirty="0"/>
              <a:t> </a:t>
            </a:r>
            <a:r>
              <a:rPr lang="it-IT" dirty="0" err="1"/>
              <a:t>solus</a:t>
            </a:r>
            <a:r>
              <a:rPr lang="it-IT" dirty="0"/>
              <a:t> omnium </a:t>
            </a:r>
            <a:r>
              <a:rPr lang="it-IT" dirty="0" err="1"/>
              <a:t>proficisci</a:t>
            </a:r>
            <a:r>
              <a:rPr lang="it-IT" dirty="0"/>
              <a:t> </a:t>
            </a:r>
            <a:r>
              <a:rPr lang="it-IT" dirty="0" err="1"/>
              <a:t>pellexit</a:t>
            </a:r>
            <a:r>
              <a:rPr lang="it-IT" dirty="0"/>
              <a:t> </a:t>
            </a:r>
            <a:r>
              <a:rPr lang="it-IT" dirty="0" err="1"/>
              <a:t>vultu</a:t>
            </a:r>
            <a:r>
              <a:rPr lang="it-IT" dirty="0"/>
              <a:t> </a:t>
            </a:r>
            <a:r>
              <a:rPr lang="it-IT" dirty="0" err="1"/>
              <a:t>adsimulato</a:t>
            </a:r>
            <a:r>
              <a:rPr lang="it-IT" dirty="0"/>
              <a:t> </a:t>
            </a:r>
            <a:r>
              <a:rPr lang="it-IT" dirty="0" err="1"/>
              <a:t>saepius</a:t>
            </a:r>
            <a:r>
              <a:rPr lang="it-IT" dirty="0"/>
              <a:t>:</a:t>
            </a:r>
          </a:p>
          <a:p>
            <a:pPr lvl="0"/>
            <a:endParaRPr lang="it-IT" dirty="0"/>
          </a:p>
          <a:p>
            <a:pPr lvl="0"/>
            <a:r>
              <a:rPr lang="it-IT" dirty="0"/>
              <a:t>replicando</a:t>
            </a:r>
          </a:p>
          <a:p>
            <a:pPr lvl="0"/>
            <a:r>
              <a:rPr lang="it-IT" dirty="0" err="1"/>
              <a:t>adsimulato</a:t>
            </a:r>
            <a:r>
              <a:rPr lang="it-IT" dirty="0"/>
              <a:t> </a:t>
            </a:r>
          </a:p>
          <a:p>
            <a:pPr lvl="0"/>
            <a:r>
              <a:rPr lang="it-IT" dirty="0" err="1"/>
              <a:t>adsimulato</a:t>
            </a:r>
            <a:r>
              <a:rPr lang="it-IT" dirty="0"/>
              <a:t> </a:t>
            </a:r>
            <a:endParaRPr lang="fr-FR" dirty="0"/>
          </a:p>
        </p:txBody>
      </p:sp>
      <p:sp>
        <p:nvSpPr>
          <p:cNvPr id="8" name="Picture Placeholder 3"/>
          <p:cNvSpPr>
            <a:spLocks noGrp="1"/>
          </p:cNvSpPr>
          <p:nvPr>
            <p:ph type="pic" sz="quarter" idx="11" hasCustomPrompt="1"/>
          </p:nvPr>
        </p:nvSpPr>
        <p:spPr>
          <a:xfrm>
            <a:off x="0" y="1093788"/>
            <a:ext cx="4572000" cy="5072062"/>
          </a:xfrm>
          <a:prstGeom prst="rect">
            <a:avLst/>
          </a:prstGeom>
        </p:spPr>
        <p:txBody>
          <a:bodyPr vert="horz" anchor="t"/>
          <a:lstStyle>
            <a:lvl1pPr marL="0" indent="0" algn="ctr">
              <a:buNone/>
              <a:defRPr sz="1500" baseline="0">
                <a:solidFill>
                  <a:schemeClr val="bg2"/>
                </a:solidFill>
                <a:latin typeface="Helvetica"/>
                <a:cs typeface="Helvetica"/>
              </a:defRPr>
            </a:lvl1pPr>
          </a:lstStyle>
          <a:p>
            <a:r>
              <a:rPr lang="en-US" dirty="0"/>
              <a:t>[ </a:t>
            </a:r>
            <a:r>
              <a:rPr lang="en-US" dirty="0" err="1"/>
              <a:t>Insérez</a:t>
            </a:r>
            <a:r>
              <a:rPr lang="en-US" dirty="0"/>
              <a:t> </a:t>
            </a:r>
            <a:r>
              <a:rPr lang="en-US" dirty="0" err="1"/>
              <a:t>une</a:t>
            </a:r>
            <a:r>
              <a:rPr lang="en-US" dirty="0"/>
              <a:t> photo </a:t>
            </a:r>
            <a:r>
              <a:rPr lang="en-US" dirty="0" err="1"/>
              <a:t>ici</a:t>
            </a:r>
            <a:r>
              <a:rPr lang="en-US" dirty="0"/>
              <a:t> ]</a:t>
            </a:r>
          </a:p>
        </p:txBody>
      </p:sp>
      <p:sp>
        <p:nvSpPr>
          <p:cNvPr id="6" name="Espace réservé du texte 2"/>
          <p:cNvSpPr>
            <a:spLocks noGrp="1"/>
          </p:cNvSpPr>
          <p:nvPr>
            <p:ph type="body" sz="quarter" idx="12" hasCustomPrompt="1"/>
          </p:nvPr>
        </p:nvSpPr>
        <p:spPr>
          <a:xfrm>
            <a:off x="1839109" y="288925"/>
            <a:ext cx="6993561" cy="361950"/>
          </a:xfrm>
          <a:prstGeom prst="rect">
            <a:avLst/>
          </a:prstGeom>
        </p:spPr>
        <p:txBody>
          <a:bodyPr vert="horz" anchor="ctr" anchorCtr="0"/>
          <a:lstStyle>
            <a:lvl1pPr marL="0" indent="0" algn="r">
              <a:buNone/>
              <a:defRPr sz="2400" kern="1200" baseline="0">
                <a:solidFill>
                  <a:schemeClr val="bg1"/>
                </a:solidFill>
                <a:latin typeface="Helvetica Light"/>
              </a:defRPr>
            </a:lvl1pPr>
          </a:lstStyle>
          <a:p>
            <a:pPr lvl="0"/>
            <a:r>
              <a:rPr lang="fr-FR" dirty="0"/>
              <a:t>Titre de la </a:t>
            </a:r>
            <a:r>
              <a:rPr lang="fr-FR" dirty="0" err="1"/>
              <a:t>slide</a:t>
            </a:r>
            <a:endParaRPr lang="fr-FR" dirty="0"/>
          </a:p>
        </p:txBody>
      </p:sp>
      <p:sp>
        <p:nvSpPr>
          <p:cNvPr id="7" name="Text Placeholder 20"/>
          <p:cNvSpPr>
            <a:spLocks noGrp="1"/>
          </p:cNvSpPr>
          <p:nvPr>
            <p:ph type="body" sz="quarter" idx="13" hasCustomPrompt="1"/>
          </p:nvPr>
        </p:nvSpPr>
        <p:spPr>
          <a:xfrm>
            <a:off x="337681" y="6413786"/>
            <a:ext cx="2432050" cy="306388"/>
          </a:xfrm>
          <a:prstGeom prst="rect">
            <a:avLst/>
          </a:prstGeom>
        </p:spPr>
        <p:txBody>
          <a:bodyPr vert="horz"/>
          <a:lstStyle>
            <a:lvl1pPr marL="0" indent="0">
              <a:buNone/>
              <a:defRPr sz="1300">
                <a:solidFill>
                  <a:srgbClr val="4B504D"/>
                </a:solidFill>
                <a:latin typeface="Helvetica"/>
                <a:cs typeface="Helvetica"/>
              </a:defRPr>
            </a:lvl1pPr>
          </a:lstStyle>
          <a:p>
            <a:pPr lvl="0"/>
            <a:r>
              <a:rPr lang="en-US" dirty="0"/>
              <a:t>date</a:t>
            </a:r>
          </a:p>
        </p:txBody>
      </p:sp>
    </p:spTree>
    <p:extLst>
      <p:ext uri="{BB962C8B-B14F-4D97-AF65-F5344CB8AC3E}">
        <p14:creationId xmlns:p14="http://schemas.microsoft.com/office/powerpoint/2010/main" val="1239757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e + visuel">
    <p:spTree>
      <p:nvGrpSpPr>
        <p:cNvPr id="1" name=""/>
        <p:cNvGrpSpPr/>
        <p:nvPr/>
      </p:nvGrpSpPr>
      <p:grpSpPr>
        <a:xfrm>
          <a:off x="0" y="0"/>
          <a:ext cx="0" cy="0"/>
          <a:chOff x="0" y="0"/>
          <a:chExt cx="0" cy="0"/>
        </a:xfrm>
      </p:grpSpPr>
      <p:sp>
        <p:nvSpPr>
          <p:cNvPr id="3" name="Text Placeholder 3"/>
          <p:cNvSpPr>
            <a:spLocks noGrp="1"/>
          </p:cNvSpPr>
          <p:nvPr>
            <p:ph type="body" sz="quarter" idx="10" hasCustomPrompt="1"/>
          </p:nvPr>
        </p:nvSpPr>
        <p:spPr>
          <a:xfrm>
            <a:off x="4883150" y="1093788"/>
            <a:ext cx="3956050" cy="5072062"/>
          </a:xfrm>
          <a:prstGeom prst="rect">
            <a:avLst/>
          </a:prstGeom>
        </p:spPr>
        <p:txBody>
          <a:bodyPr vert="horz"/>
          <a:lstStyle>
            <a:lvl1pPr marL="285750" indent="-285750">
              <a:lnSpc>
                <a:spcPct val="110000"/>
              </a:lnSpc>
              <a:buClr>
                <a:schemeClr val="accent1"/>
              </a:buClr>
              <a:buSzPct val="90000"/>
              <a:buFont typeface="Wingdings" charset="2"/>
              <a:buChar char="§"/>
              <a:defRPr sz="1600">
                <a:solidFill>
                  <a:schemeClr val="tx2"/>
                </a:solidFill>
                <a:latin typeface="Helvetica"/>
                <a:cs typeface="Helvetica"/>
              </a:defRPr>
            </a:lvl1pPr>
            <a:lvl2pPr>
              <a:defRPr>
                <a:latin typeface="Helvetica"/>
                <a:cs typeface="Helvetica"/>
              </a:defRPr>
            </a:lvl2pPr>
            <a:lvl3pPr>
              <a:defRPr>
                <a:latin typeface="Helvetica"/>
                <a:cs typeface="Helvetica"/>
              </a:defRPr>
            </a:lvl3pPr>
            <a:lvl4pPr>
              <a:defRPr>
                <a:latin typeface="Helvetica"/>
                <a:cs typeface="Helvetica"/>
              </a:defRPr>
            </a:lvl4pPr>
            <a:lvl5pPr>
              <a:defRPr>
                <a:latin typeface="Helvetica"/>
                <a:cs typeface="Helvetica"/>
              </a:defRPr>
            </a:lvl5pPr>
          </a:lstStyle>
          <a:p>
            <a:pPr lvl="0"/>
            <a:r>
              <a:rPr lang="it-IT" dirty="0" err="1"/>
              <a:t>Advenit</a:t>
            </a:r>
            <a:r>
              <a:rPr lang="it-IT" dirty="0"/>
              <a:t> post </a:t>
            </a:r>
            <a:r>
              <a:rPr lang="it-IT" dirty="0" err="1"/>
              <a:t>multos</a:t>
            </a:r>
            <a:r>
              <a:rPr lang="it-IT" dirty="0"/>
              <a:t> </a:t>
            </a:r>
            <a:r>
              <a:rPr lang="it-IT" dirty="0" err="1"/>
              <a:t>Scudilo</a:t>
            </a:r>
            <a:r>
              <a:rPr lang="it-IT" dirty="0"/>
              <a:t> </a:t>
            </a:r>
            <a:r>
              <a:rPr lang="it-IT" dirty="0" err="1"/>
              <a:t>Scutariorum</a:t>
            </a:r>
            <a:r>
              <a:rPr lang="it-IT" dirty="0"/>
              <a:t> </a:t>
            </a:r>
            <a:r>
              <a:rPr lang="it-IT" dirty="0" err="1"/>
              <a:t>tribunus</a:t>
            </a:r>
            <a:r>
              <a:rPr lang="it-IT" dirty="0"/>
              <a:t> velamento </a:t>
            </a:r>
            <a:r>
              <a:rPr lang="it-IT" dirty="0" err="1"/>
              <a:t>subagrestis</a:t>
            </a:r>
            <a:r>
              <a:rPr lang="it-IT" dirty="0"/>
              <a:t> </a:t>
            </a:r>
            <a:r>
              <a:rPr lang="it-IT" dirty="0" err="1"/>
              <a:t>ingenii</a:t>
            </a:r>
            <a:r>
              <a:rPr lang="it-IT" dirty="0"/>
              <a:t> </a:t>
            </a:r>
            <a:r>
              <a:rPr lang="it-IT" dirty="0" err="1"/>
              <a:t>persuasionis</a:t>
            </a:r>
            <a:r>
              <a:rPr lang="it-IT" dirty="0"/>
              <a:t> </a:t>
            </a:r>
            <a:r>
              <a:rPr lang="it-IT" dirty="0" err="1"/>
              <a:t>opifex</a:t>
            </a:r>
            <a:r>
              <a:rPr lang="it-IT" dirty="0"/>
              <a:t> </a:t>
            </a:r>
            <a:r>
              <a:rPr lang="it-IT" dirty="0" err="1"/>
              <a:t>callidus</a:t>
            </a:r>
            <a:r>
              <a:rPr lang="it-IT" dirty="0"/>
              <a:t>. Qui </a:t>
            </a:r>
            <a:r>
              <a:rPr lang="it-IT" dirty="0" err="1"/>
              <a:t>eum</a:t>
            </a:r>
            <a:r>
              <a:rPr lang="it-IT" dirty="0"/>
              <a:t> adulabili sermone </a:t>
            </a:r>
            <a:r>
              <a:rPr lang="it-IT" dirty="0" err="1"/>
              <a:t>seriis</a:t>
            </a:r>
            <a:r>
              <a:rPr lang="it-IT" dirty="0"/>
              <a:t> </a:t>
            </a:r>
            <a:r>
              <a:rPr lang="it-IT" dirty="0" err="1"/>
              <a:t>admixto</a:t>
            </a:r>
            <a:r>
              <a:rPr lang="it-IT" dirty="0"/>
              <a:t> </a:t>
            </a:r>
            <a:r>
              <a:rPr lang="it-IT" dirty="0" err="1"/>
              <a:t>solus</a:t>
            </a:r>
            <a:r>
              <a:rPr lang="it-IT" dirty="0"/>
              <a:t> omnium </a:t>
            </a:r>
            <a:r>
              <a:rPr lang="it-IT" dirty="0" err="1"/>
              <a:t>proficisci</a:t>
            </a:r>
            <a:r>
              <a:rPr lang="it-IT" dirty="0"/>
              <a:t> </a:t>
            </a:r>
            <a:r>
              <a:rPr lang="it-IT" dirty="0" err="1"/>
              <a:t>pellexit</a:t>
            </a:r>
            <a:r>
              <a:rPr lang="it-IT" dirty="0"/>
              <a:t> </a:t>
            </a:r>
            <a:r>
              <a:rPr lang="it-IT" dirty="0" err="1"/>
              <a:t>vultu</a:t>
            </a:r>
            <a:r>
              <a:rPr lang="it-IT" dirty="0"/>
              <a:t> </a:t>
            </a:r>
            <a:r>
              <a:rPr lang="it-IT" dirty="0" err="1"/>
              <a:t>adsimulato</a:t>
            </a:r>
            <a:r>
              <a:rPr lang="it-IT" dirty="0"/>
              <a:t> </a:t>
            </a:r>
            <a:r>
              <a:rPr lang="it-IT" dirty="0" err="1"/>
              <a:t>saepius</a:t>
            </a:r>
            <a:r>
              <a:rPr lang="it-IT" dirty="0"/>
              <a:t>:</a:t>
            </a:r>
          </a:p>
          <a:p>
            <a:pPr lvl="0"/>
            <a:endParaRPr lang="it-IT" dirty="0"/>
          </a:p>
          <a:p>
            <a:pPr lvl="0"/>
            <a:r>
              <a:rPr lang="it-IT" dirty="0"/>
              <a:t>replicando</a:t>
            </a:r>
          </a:p>
          <a:p>
            <a:pPr lvl="0"/>
            <a:r>
              <a:rPr lang="it-IT" dirty="0" err="1"/>
              <a:t>adsimulato</a:t>
            </a:r>
            <a:r>
              <a:rPr lang="it-IT" dirty="0"/>
              <a:t> </a:t>
            </a:r>
          </a:p>
          <a:p>
            <a:pPr lvl="0"/>
            <a:r>
              <a:rPr lang="it-IT" dirty="0" err="1"/>
              <a:t>adsimulato</a:t>
            </a:r>
            <a:r>
              <a:rPr lang="it-IT" dirty="0"/>
              <a:t> </a:t>
            </a:r>
            <a:endParaRPr lang="fr-FR" dirty="0"/>
          </a:p>
        </p:txBody>
      </p:sp>
      <p:sp>
        <p:nvSpPr>
          <p:cNvPr id="5" name="Content Placeholder 4"/>
          <p:cNvSpPr>
            <a:spLocks noGrp="1"/>
          </p:cNvSpPr>
          <p:nvPr>
            <p:ph sz="quarter" idx="11" hasCustomPrompt="1"/>
          </p:nvPr>
        </p:nvSpPr>
        <p:spPr>
          <a:xfrm>
            <a:off x="0" y="1085850"/>
            <a:ext cx="4573588" cy="5080000"/>
          </a:xfrm>
          <a:prstGeom prst="rect">
            <a:avLst/>
          </a:prstGeom>
        </p:spPr>
        <p:txBody>
          <a:bodyPr vert="horz"/>
          <a:lstStyle>
            <a:lvl1pPr marL="0" indent="0" algn="ctr">
              <a:buNone/>
              <a:defRPr sz="1500" baseline="0">
                <a:solidFill>
                  <a:schemeClr val="bg2"/>
                </a:solidFill>
                <a:latin typeface="Helvetica"/>
                <a:cs typeface="Helvetica"/>
              </a:defRPr>
            </a:lvl1pPr>
          </a:lstStyle>
          <a:p>
            <a:pPr lvl="0"/>
            <a:r>
              <a:rPr lang="en-US" dirty="0"/>
              <a:t>[ </a:t>
            </a:r>
            <a:r>
              <a:rPr lang="en-US" dirty="0" err="1"/>
              <a:t>Insérez</a:t>
            </a:r>
            <a:r>
              <a:rPr lang="en-US" dirty="0"/>
              <a:t> un </a:t>
            </a:r>
            <a:r>
              <a:rPr lang="en-US" dirty="0" err="1"/>
              <a:t>visuel</a:t>
            </a:r>
            <a:r>
              <a:rPr lang="en-US" dirty="0"/>
              <a:t> </a:t>
            </a:r>
            <a:r>
              <a:rPr lang="en-US" dirty="0" err="1"/>
              <a:t>ici</a:t>
            </a:r>
            <a:r>
              <a:rPr lang="en-US" dirty="0"/>
              <a:t> ]</a:t>
            </a:r>
          </a:p>
        </p:txBody>
      </p:sp>
      <p:sp>
        <p:nvSpPr>
          <p:cNvPr id="6" name="Espace réservé du texte 2"/>
          <p:cNvSpPr>
            <a:spLocks noGrp="1"/>
          </p:cNvSpPr>
          <p:nvPr>
            <p:ph type="body" sz="quarter" idx="12" hasCustomPrompt="1"/>
          </p:nvPr>
        </p:nvSpPr>
        <p:spPr>
          <a:xfrm>
            <a:off x="1839109" y="288925"/>
            <a:ext cx="6993561" cy="361950"/>
          </a:xfrm>
          <a:prstGeom prst="rect">
            <a:avLst/>
          </a:prstGeom>
        </p:spPr>
        <p:txBody>
          <a:bodyPr vert="horz" anchor="ctr" anchorCtr="0"/>
          <a:lstStyle>
            <a:lvl1pPr marL="0" indent="0" algn="r">
              <a:buNone/>
              <a:defRPr sz="2400" kern="1200" baseline="0">
                <a:solidFill>
                  <a:schemeClr val="bg1"/>
                </a:solidFill>
                <a:latin typeface="Helvetica Light"/>
              </a:defRPr>
            </a:lvl1pPr>
          </a:lstStyle>
          <a:p>
            <a:pPr lvl="0"/>
            <a:r>
              <a:rPr lang="fr-FR" dirty="0"/>
              <a:t>Titre de la </a:t>
            </a:r>
            <a:r>
              <a:rPr lang="fr-FR" dirty="0" err="1"/>
              <a:t>slide</a:t>
            </a:r>
            <a:endParaRPr lang="fr-FR" dirty="0"/>
          </a:p>
        </p:txBody>
      </p:sp>
      <p:sp>
        <p:nvSpPr>
          <p:cNvPr id="8" name="Text Placeholder 20"/>
          <p:cNvSpPr>
            <a:spLocks noGrp="1"/>
          </p:cNvSpPr>
          <p:nvPr>
            <p:ph type="body" sz="quarter" idx="13" hasCustomPrompt="1"/>
          </p:nvPr>
        </p:nvSpPr>
        <p:spPr>
          <a:xfrm>
            <a:off x="337681" y="6413786"/>
            <a:ext cx="2432050" cy="306388"/>
          </a:xfrm>
          <a:prstGeom prst="rect">
            <a:avLst/>
          </a:prstGeom>
        </p:spPr>
        <p:txBody>
          <a:bodyPr vert="horz"/>
          <a:lstStyle>
            <a:lvl1pPr marL="0" indent="0">
              <a:buNone/>
              <a:defRPr sz="1300">
                <a:solidFill>
                  <a:srgbClr val="4B504D"/>
                </a:solidFill>
                <a:latin typeface="Helvetica"/>
                <a:cs typeface="Helvetica"/>
              </a:defRPr>
            </a:lvl1pPr>
          </a:lstStyle>
          <a:p>
            <a:pPr lvl="0"/>
            <a:r>
              <a:rPr lang="en-US" dirty="0"/>
              <a:t>date</a:t>
            </a:r>
          </a:p>
        </p:txBody>
      </p:sp>
    </p:spTree>
    <p:extLst>
      <p:ext uri="{BB962C8B-B14F-4D97-AF65-F5344CB8AC3E}">
        <p14:creationId xmlns:p14="http://schemas.microsoft.com/office/powerpoint/2010/main" val="3512132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48382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age de fin">
    <p:spTree>
      <p:nvGrpSpPr>
        <p:cNvPr id="1" name=""/>
        <p:cNvGrpSpPr/>
        <p:nvPr/>
      </p:nvGrpSpPr>
      <p:grpSpPr>
        <a:xfrm>
          <a:off x="0" y="0"/>
          <a:ext cx="0" cy="0"/>
          <a:chOff x="0" y="0"/>
          <a:chExt cx="0" cy="0"/>
        </a:xfrm>
      </p:grpSpPr>
      <p:sp>
        <p:nvSpPr>
          <p:cNvPr id="7" name="Rectangle 6"/>
          <p:cNvSpPr/>
          <p:nvPr userDrawn="1"/>
        </p:nvSpPr>
        <p:spPr>
          <a:xfrm>
            <a:off x="0" y="1093789"/>
            <a:ext cx="9144000" cy="5086349"/>
          </a:xfrm>
          <a:prstGeom prst="rect">
            <a:avLst/>
          </a:prstGeom>
          <a:solidFill>
            <a:srgbClr val="E51E3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userDrawn="1"/>
        </p:nvSpPr>
        <p:spPr>
          <a:xfrm>
            <a:off x="2" y="5703774"/>
            <a:ext cx="9143999" cy="292388"/>
          </a:xfrm>
          <a:prstGeom prst="rect">
            <a:avLst/>
          </a:prstGeom>
          <a:noFill/>
        </p:spPr>
        <p:txBody>
          <a:bodyPr wrap="square" rtlCol="0">
            <a:spAutoFit/>
          </a:bodyPr>
          <a:lstStyle/>
          <a:p>
            <a:pPr algn="ctr"/>
            <a:r>
              <a:rPr lang="en-US" sz="1300" spc="100" dirty="0">
                <a:solidFill>
                  <a:schemeClr val="bg1"/>
                </a:solidFill>
                <a:latin typeface="Helvetica"/>
                <a:cs typeface="Helvetica"/>
              </a:rPr>
              <a:t>IDDRI.ORG</a:t>
            </a:r>
          </a:p>
        </p:txBody>
      </p:sp>
      <p:sp>
        <p:nvSpPr>
          <p:cNvPr id="11" name="TextBox 10"/>
          <p:cNvSpPr txBox="1"/>
          <p:nvPr userDrawn="1"/>
        </p:nvSpPr>
        <p:spPr>
          <a:xfrm>
            <a:off x="0" y="2630755"/>
            <a:ext cx="9144001" cy="1053747"/>
          </a:xfrm>
          <a:prstGeom prst="rect">
            <a:avLst/>
          </a:prstGeom>
          <a:noFill/>
        </p:spPr>
        <p:txBody>
          <a:bodyPr wrap="square" rtlCol="0">
            <a:spAutoFit/>
          </a:bodyPr>
          <a:lstStyle/>
          <a:p>
            <a:pPr algn="ctr"/>
            <a:r>
              <a:rPr lang="en-US" spc="100" dirty="0">
                <a:solidFill>
                  <a:schemeClr val="bg2"/>
                </a:solidFill>
                <a:latin typeface="Helvetica"/>
                <a:cs typeface="Helvetica"/>
              </a:rPr>
              <a:t>CONTACT</a:t>
            </a:r>
          </a:p>
        </p:txBody>
      </p:sp>
      <p:sp>
        <p:nvSpPr>
          <p:cNvPr id="10" name="Text Placeholder 9"/>
          <p:cNvSpPr>
            <a:spLocks noGrp="1"/>
          </p:cNvSpPr>
          <p:nvPr>
            <p:ph type="body" sz="quarter" idx="10" hasCustomPrompt="1"/>
          </p:nvPr>
        </p:nvSpPr>
        <p:spPr>
          <a:xfrm>
            <a:off x="1" y="3114325"/>
            <a:ext cx="9144000" cy="901009"/>
          </a:xfrm>
          <a:prstGeom prst="rect">
            <a:avLst/>
          </a:prstGeom>
        </p:spPr>
        <p:txBody>
          <a:bodyPr vert="horz"/>
          <a:lstStyle>
            <a:lvl1pPr marL="0" indent="0" algn="ctr">
              <a:buNone/>
              <a:defRPr sz="1800" baseline="0">
                <a:solidFill>
                  <a:srgbClr val="FFFFFF"/>
                </a:solidFill>
                <a:latin typeface="Helvetica"/>
                <a:cs typeface="Helvetica"/>
              </a:defRPr>
            </a:lvl1pPr>
          </a:lstStyle>
          <a:p>
            <a:pPr lvl="0"/>
            <a:r>
              <a:rPr lang="en-US" dirty="0"/>
              <a:t>[ </a:t>
            </a:r>
            <a:r>
              <a:rPr lang="en-US" dirty="0" err="1"/>
              <a:t>Insérez</a:t>
            </a:r>
            <a:r>
              <a:rPr lang="en-US" dirty="0"/>
              <a:t> </a:t>
            </a:r>
            <a:r>
              <a:rPr lang="en-US" dirty="0" err="1"/>
              <a:t>ici</a:t>
            </a:r>
            <a:r>
              <a:rPr lang="en-US" dirty="0"/>
              <a:t> </a:t>
            </a:r>
            <a:r>
              <a:rPr lang="en-US" dirty="0" err="1"/>
              <a:t>adresse</a:t>
            </a:r>
            <a:r>
              <a:rPr lang="en-US" dirty="0"/>
              <a:t> mail et </a:t>
            </a:r>
            <a:r>
              <a:rPr lang="en-US" dirty="0" err="1"/>
              <a:t>numéro</a:t>
            </a:r>
            <a:r>
              <a:rPr lang="en-US" dirty="0"/>
              <a:t> de </a:t>
            </a:r>
            <a:r>
              <a:rPr lang="en-US" dirty="0" err="1"/>
              <a:t>téléphone</a:t>
            </a:r>
            <a:r>
              <a:rPr lang="en-US" dirty="0"/>
              <a:t> ]</a:t>
            </a:r>
          </a:p>
        </p:txBody>
      </p:sp>
    </p:spTree>
    <p:extLst>
      <p:ext uri="{BB962C8B-B14F-4D97-AF65-F5344CB8AC3E}">
        <p14:creationId xmlns:p14="http://schemas.microsoft.com/office/powerpoint/2010/main" val="145745478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jp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slideLayout" Target="../slideLayouts/slideLayout5.xml"/><Relationship Id="rId7" Type="http://schemas.openxmlformats.org/officeDocument/2006/relationships/image" Target="../media/image1.pn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theme" Target="../theme/theme2.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8.xml"/><Relationship Id="rId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1"/>
            <a:ext cx="9144000" cy="6180138"/>
          </a:xfrm>
          <a:prstGeom prst="rect">
            <a:avLst/>
          </a:prstGeom>
          <a:solidFill>
            <a:srgbClr val="E51E3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83227" y="249121"/>
            <a:ext cx="1140712" cy="371546"/>
          </a:xfrm>
          <a:prstGeom prst="rect">
            <a:avLst/>
          </a:prstGeom>
        </p:spPr>
      </p:pic>
      <p:pic>
        <p:nvPicPr>
          <p:cNvPr id="8" name="Picture 7"/>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715736" y="6393321"/>
            <a:ext cx="1137897" cy="231549"/>
          </a:xfrm>
          <a:prstGeom prst="rect">
            <a:avLst/>
          </a:prstGeom>
        </p:spPr>
      </p:pic>
    </p:spTree>
    <p:extLst>
      <p:ext uri="{BB962C8B-B14F-4D97-AF65-F5344CB8AC3E}">
        <p14:creationId xmlns:p14="http://schemas.microsoft.com/office/powerpoint/2010/main" val="975224542"/>
      </p:ext>
    </p:extLst>
  </p:cSld>
  <p:clrMap bg1="lt1" tx1="dk1" bg2="lt2" tx2="dk2" accent1="accent1" accent2="accent2" accent3="accent3" accent4="accent4" accent5="accent5" accent6="accent6" hlink="hlink" folHlink="folHlink"/>
  <p:sldLayoutIdLst>
    <p:sldLayoutId id="2147483678" r:id="rId1"/>
    <p:sldLayoutId id="2147483650"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0" y="-1"/>
            <a:ext cx="9144000" cy="869369"/>
          </a:xfrm>
          <a:prstGeom prst="rect">
            <a:avLst/>
          </a:prstGeom>
          <a:solidFill>
            <a:srgbClr val="E51E3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283227" y="249121"/>
            <a:ext cx="1140712" cy="371546"/>
          </a:xfrm>
          <a:prstGeom prst="rect">
            <a:avLst/>
          </a:prstGeom>
        </p:spPr>
      </p:pic>
      <p:pic>
        <p:nvPicPr>
          <p:cNvPr id="7" name="Picture 6"/>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7715736" y="6393321"/>
            <a:ext cx="1137897" cy="231549"/>
          </a:xfrm>
          <a:prstGeom prst="rect">
            <a:avLst/>
          </a:prstGeom>
        </p:spPr>
      </p:pic>
    </p:spTree>
    <p:extLst>
      <p:ext uri="{BB962C8B-B14F-4D97-AF65-F5344CB8AC3E}">
        <p14:creationId xmlns:p14="http://schemas.microsoft.com/office/powerpoint/2010/main" val="2358506261"/>
      </p:ext>
    </p:extLst>
  </p:cSld>
  <p:clrMap bg1="lt1" tx1="dk1" bg2="lt2" tx2="dk2" accent1="accent1" accent2="accent2" accent3="accent3" accent4="accent4" accent5="accent5" accent6="accent6" hlink="hlink" folHlink="folHlink"/>
  <p:sldLayoutIdLst>
    <p:sldLayoutId id="2147483651" r:id="rId1"/>
    <p:sldLayoutId id="2147483653" r:id="rId2"/>
    <p:sldLayoutId id="2147483652" r:id="rId3"/>
    <p:sldLayoutId id="2147483654" r:id="rId4"/>
    <p:sldLayoutId id="2147483681" r:id="rId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457200" indent="0" algn="l" defTabSz="457200" rtl="0" eaLnBrk="1" latinLnBrk="0" hangingPunct="1">
        <a:spcBef>
          <a:spcPct val="20000"/>
        </a:spcBef>
        <a:buFont typeface="Arial"/>
        <a:buNone/>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1"/>
            <a:ext cx="9144000" cy="6180138"/>
          </a:xfrm>
          <a:prstGeom prst="rect">
            <a:avLst/>
          </a:prstGeom>
          <a:solidFill>
            <a:srgbClr val="E51E3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83227" y="249121"/>
            <a:ext cx="1140712" cy="371546"/>
          </a:xfrm>
          <a:prstGeom prst="rect">
            <a:avLst/>
          </a:prstGeom>
        </p:spPr>
      </p:pic>
      <p:pic>
        <p:nvPicPr>
          <p:cNvPr id="7" name="Picture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715736" y="6393321"/>
            <a:ext cx="1137897" cy="231549"/>
          </a:xfrm>
          <a:prstGeom prst="rect">
            <a:avLst/>
          </a:prstGeom>
        </p:spPr>
      </p:pic>
    </p:spTree>
    <p:extLst>
      <p:ext uri="{BB962C8B-B14F-4D97-AF65-F5344CB8AC3E}">
        <p14:creationId xmlns:p14="http://schemas.microsoft.com/office/powerpoint/2010/main" val="3792707711"/>
      </p:ext>
    </p:extLst>
  </p:cSld>
  <p:clrMap bg1="lt1" tx1="dk1" bg2="lt2" tx2="dk2" accent1="accent1" accent2="accent2" accent3="accent3" accent4="accent4" accent5="accent5" accent6="accent6" hlink="hlink" folHlink="folHlink"/>
  <p:sldLayoutIdLst>
    <p:sldLayoutId id="2147483666"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700AF5F3-4707-6642-8723-1C6833AC9BB9}"/>
              </a:ext>
            </a:extLst>
          </p:cNvPr>
          <p:cNvSpPr txBox="1">
            <a:spLocks/>
          </p:cNvSpPr>
          <p:nvPr/>
        </p:nvSpPr>
        <p:spPr>
          <a:xfrm>
            <a:off x="232749" y="4657299"/>
            <a:ext cx="8508095" cy="1470025"/>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r>
              <a:rPr lang="en-US" sz="4000" dirty="0">
                <a:solidFill>
                  <a:schemeClr val="accent1"/>
                </a:solidFill>
                <a:latin typeface="Georgia" panose="02040502050405020303" pitchFamily="18" charset="0"/>
              </a:rPr>
              <a:t>Environmental Impact Assessments</a:t>
            </a:r>
          </a:p>
        </p:txBody>
      </p:sp>
      <p:cxnSp>
        <p:nvCxnSpPr>
          <p:cNvPr id="11" name="Connecteur droit 10">
            <a:extLst>
              <a:ext uri="{FF2B5EF4-FFF2-40B4-BE49-F238E27FC236}">
                <a16:creationId xmlns:a16="http://schemas.microsoft.com/office/drawing/2014/main" id="{6FDF58AE-8507-8340-B6B1-FAE512BC381E}"/>
              </a:ext>
            </a:extLst>
          </p:cNvPr>
          <p:cNvCxnSpPr>
            <a:cxnSpLocks/>
          </p:cNvCxnSpPr>
          <p:nvPr/>
        </p:nvCxnSpPr>
        <p:spPr>
          <a:xfrm>
            <a:off x="5171606" y="5512731"/>
            <a:ext cx="3569238"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0698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17145AC-B6E6-9147-AA73-30109356B5D3}"/>
              </a:ext>
            </a:extLst>
          </p:cNvPr>
          <p:cNvSpPr>
            <a:spLocks noGrp="1"/>
          </p:cNvSpPr>
          <p:nvPr>
            <p:ph type="body" sz="quarter" idx="10"/>
          </p:nvPr>
        </p:nvSpPr>
        <p:spPr>
          <a:xfrm>
            <a:off x="308318" y="1192192"/>
            <a:ext cx="8573745" cy="4973658"/>
          </a:xfrm>
        </p:spPr>
        <p:txBody>
          <a:bodyPr/>
          <a:lstStyle/>
          <a:p>
            <a:r>
              <a:rPr lang="en-US" sz="2000" dirty="0"/>
              <a:t>Objectives:</a:t>
            </a:r>
          </a:p>
          <a:p>
            <a:pPr marL="800100" lvl="1" indent="-342900">
              <a:buFont typeface="Arial" panose="020B0604020202020204" pitchFamily="34" charset="0"/>
              <a:buChar char="•"/>
            </a:pPr>
            <a:r>
              <a:rPr lang="en-US" sz="2000" dirty="0"/>
              <a:t>Operationalize UNCLOS by establishing processes, thresholds &amp; other requirements for conducting EIA; bring coherence</a:t>
            </a:r>
          </a:p>
          <a:p>
            <a:pPr marL="800100" lvl="1" indent="-342900">
              <a:buFont typeface="Arial" panose="020B0604020202020204" pitchFamily="34" charset="0"/>
              <a:buChar char="•"/>
            </a:pPr>
            <a:r>
              <a:rPr lang="en-US" sz="2000" dirty="0"/>
              <a:t>Promote use of EIA &amp; adoption of BBNJ standards</a:t>
            </a:r>
          </a:p>
          <a:p>
            <a:endParaRPr lang="en-US" sz="2000" dirty="0"/>
          </a:p>
          <a:p>
            <a:r>
              <a:rPr lang="en-US" sz="2000" dirty="0"/>
              <a:t>Scope: Activities/impacts occurring within/beyond national jurisdiction</a:t>
            </a:r>
          </a:p>
          <a:p>
            <a:endParaRPr lang="en-US" sz="2000" dirty="0"/>
          </a:p>
          <a:p>
            <a:r>
              <a:rPr lang="en-US" sz="2000" dirty="0"/>
              <a:t>Tiered process: screening, scoping, assessment, prevention/mitigation</a:t>
            </a:r>
          </a:p>
          <a:p>
            <a:pPr marL="800100" lvl="1" indent="-342900">
              <a:buFont typeface="Arial" panose="020B0604020202020204" pitchFamily="34" charset="0"/>
              <a:buChar char="•"/>
            </a:pPr>
            <a:r>
              <a:rPr lang="en-US" sz="2000" dirty="0"/>
              <a:t>Equivalent processes under other bodies</a:t>
            </a:r>
          </a:p>
          <a:p>
            <a:endParaRPr lang="en-US" sz="2000" dirty="0"/>
          </a:p>
          <a:p>
            <a:r>
              <a:rPr lang="en-US" sz="2000" dirty="0"/>
              <a:t>Notification and consultation processes; role for the STB</a:t>
            </a:r>
          </a:p>
          <a:p>
            <a:endParaRPr lang="en-US" sz="2000" dirty="0"/>
          </a:p>
          <a:p>
            <a:r>
              <a:rPr lang="en-US" sz="2000" dirty="0"/>
              <a:t>Reporting: EIA report, monitoring</a:t>
            </a:r>
          </a:p>
          <a:p>
            <a:endParaRPr lang="en-US" sz="2000" dirty="0"/>
          </a:p>
          <a:p>
            <a:endParaRPr lang="en-US" sz="2000" dirty="0"/>
          </a:p>
        </p:txBody>
      </p:sp>
      <p:sp>
        <p:nvSpPr>
          <p:cNvPr id="3" name="Text Placeholder 2">
            <a:extLst>
              <a:ext uri="{FF2B5EF4-FFF2-40B4-BE49-F238E27FC236}">
                <a16:creationId xmlns:a16="http://schemas.microsoft.com/office/drawing/2014/main" id="{AD97A431-7ABF-1F4E-9486-0689FFFE98AC}"/>
              </a:ext>
            </a:extLst>
          </p:cNvPr>
          <p:cNvSpPr>
            <a:spLocks noGrp="1"/>
          </p:cNvSpPr>
          <p:nvPr>
            <p:ph type="body" sz="quarter" idx="11"/>
          </p:nvPr>
        </p:nvSpPr>
        <p:spPr/>
        <p:txBody>
          <a:bodyPr/>
          <a:lstStyle/>
          <a:p>
            <a:r>
              <a:rPr lang="en-US" dirty="0"/>
              <a:t>Treaty provisions</a:t>
            </a:r>
          </a:p>
        </p:txBody>
      </p:sp>
      <p:sp>
        <p:nvSpPr>
          <p:cNvPr id="4" name="Text Placeholder 3">
            <a:extLst>
              <a:ext uri="{FF2B5EF4-FFF2-40B4-BE49-F238E27FC236}">
                <a16:creationId xmlns:a16="http://schemas.microsoft.com/office/drawing/2014/main" id="{0ACE1112-B735-274D-BDC5-F1ACA1FDD5DA}"/>
              </a:ext>
            </a:extLst>
          </p:cNvPr>
          <p:cNvSpPr>
            <a:spLocks noGrp="1"/>
          </p:cNvSpPr>
          <p:nvPr>
            <p:ph type="body" sz="quarter" idx="12"/>
          </p:nvPr>
        </p:nvSpPr>
        <p:spPr/>
        <p:txBody>
          <a:bodyPr/>
          <a:lstStyle/>
          <a:p>
            <a:endParaRPr lang="en-US"/>
          </a:p>
        </p:txBody>
      </p:sp>
    </p:spTree>
    <p:extLst>
      <p:ext uri="{BB962C8B-B14F-4D97-AF65-F5344CB8AC3E}">
        <p14:creationId xmlns:p14="http://schemas.microsoft.com/office/powerpoint/2010/main" val="2689048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17145AC-B6E6-9147-AA73-30109356B5D3}"/>
              </a:ext>
            </a:extLst>
          </p:cNvPr>
          <p:cNvSpPr>
            <a:spLocks noGrp="1"/>
          </p:cNvSpPr>
          <p:nvPr>
            <p:ph type="body" sz="quarter" idx="10"/>
          </p:nvPr>
        </p:nvSpPr>
        <p:spPr>
          <a:xfrm>
            <a:off x="290286" y="890359"/>
            <a:ext cx="8708571" cy="5887811"/>
          </a:xfrm>
          <a:solidFill>
            <a:schemeClr val="bg1"/>
          </a:solidFill>
        </p:spPr>
        <p:txBody>
          <a:bodyPr/>
          <a:lstStyle/>
          <a:p>
            <a:pPr marL="0" indent="0">
              <a:buNone/>
            </a:pPr>
            <a:r>
              <a:rPr lang="en-US" sz="2000" b="1" dirty="0"/>
              <a:t>State Party</a:t>
            </a:r>
          </a:p>
          <a:p>
            <a:r>
              <a:rPr lang="en-US" sz="2000" dirty="0"/>
              <a:t>Conducts process &amp; makes final decision</a:t>
            </a:r>
          </a:p>
          <a:p>
            <a:pPr marL="0" indent="0">
              <a:buNone/>
            </a:pPr>
            <a:endParaRPr lang="en-US" sz="2000" b="1" dirty="0"/>
          </a:p>
          <a:p>
            <a:pPr marL="0" indent="0">
              <a:buNone/>
            </a:pPr>
            <a:r>
              <a:rPr lang="en-US" sz="2000" b="1" dirty="0"/>
              <a:t>Conference of the Parties</a:t>
            </a:r>
          </a:p>
          <a:p>
            <a:r>
              <a:rPr lang="en-US" sz="2000" dirty="0"/>
              <a:t>Develop mechanism for collaboration with other bodies via STB</a:t>
            </a:r>
          </a:p>
          <a:p>
            <a:r>
              <a:rPr lang="en-US" sz="2000" dirty="0"/>
              <a:t>Upon request, provide advice on whether activity can proceed</a:t>
            </a:r>
          </a:p>
          <a:p>
            <a:pPr marL="0" indent="0">
              <a:buNone/>
            </a:pPr>
            <a:endParaRPr lang="en-US" sz="2000" dirty="0"/>
          </a:p>
          <a:p>
            <a:pPr marL="0" indent="0">
              <a:buNone/>
            </a:pPr>
            <a:r>
              <a:rPr lang="en-US" sz="2000" b="1" dirty="0"/>
              <a:t>Clearing-House Mechanism</a:t>
            </a:r>
          </a:p>
          <a:p>
            <a:r>
              <a:rPr lang="en-US" sz="2000" dirty="0"/>
              <a:t>Facilitate access to information: Party must submit a range of notifications, draft reports, justifications &amp; responses to comments</a:t>
            </a:r>
          </a:p>
          <a:p>
            <a:endParaRPr lang="en-US" sz="2000" dirty="0"/>
          </a:p>
          <a:p>
            <a:pPr marL="0" indent="0">
              <a:buNone/>
            </a:pPr>
            <a:r>
              <a:rPr lang="en-US" sz="2000" b="1" dirty="0"/>
              <a:t>Scientific and Technical Body</a:t>
            </a:r>
          </a:p>
          <a:p>
            <a:r>
              <a:rPr lang="en-US" sz="2000" dirty="0"/>
              <a:t>Input to the process; provides comments</a:t>
            </a:r>
          </a:p>
          <a:p>
            <a:r>
              <a:rPr lang="en-US" sz="2000" dirty="0"/>
              <a:t>Develop standards/guidelines</a:t>
            </a:r>
          </a:p>
          <a:p>
            <a:r>
              <a:rPr lang="en-US" sz="2000" dirty="0"/>
              <a:t>Considers final reports “for the purpose of developing guidelines”</a:t>
            </a:r>
          </a:p>
        </p:txBody>
      </p:sp>
      <p:sp>
        <p:nvSpPr>
          <p:cNvPr id="3" name="Text Placeholder 2">
            <a:extLst>
              <a:ext uri="{FF2B5EF4-FFF2-40B4-BE49-F238E27FC236}">
                <a16:creationId xmlns:a16="http://schemas.microsoft.com/office/drawing/2014/main" id="{AD97A431-7ABF-1F4E-9486-0689FFFE98AC}"/>
              </a:ext>
            </a:extLst>
          </p:cNvPr>
          <p:cNvSpPr>
            <a:spLocks noGrp="1"/>
          </p:cNvSpPr>
          <p:nvPr>
            <p:ph type="body" sz="quarter" idx="11"/>
          </p:nvPr>
        </p:nvSpPr>
        <p:spPr/>
        <p:txBody>
          <a:bodyPr/>
          <a:lstStyle/>
          <a:p>
            <a:r>
              <a:rPr lang="en-US" dirty="0"/>
              <a:t>Implementation</a:t>
            </a:r>
          </a:p>
        </p:txBody>
      </p:sp>
    </p:spTree>
    <p:extLst>
      <p:ext uri="{BB962C8B-B14F-4D97-AF65-F5344CB8AC3E}">
        <p14:creationId xmlns:p14="http://schemas.microsoft.com/office/powerpoint/2010/main" val="2191367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17145AC-B6E6-9147-AA73-30109356B5D3}"/>
              </a:ext>
            </a:extLst>
          </p:cNvPr>
          <p:cNvSpPr>
            <a:spLocks noGrp="1"/>
          </p:cNvSpPr>
          <p:nvPr>
            <p:ph type="body" sz="quarter" idx="10"/>
          </p:nvPr>
        </p:nvSpPr>
        <p:spPr>
          <a:xfrm>
            <a:off x="308318" y="1085850"/>
            <a:ext cx="8835682" cy="5080000"/>
          </a:xfrm>
        </p:spPr>
        <p:txBody>
          <a:bodyPr/>
          <a:lstStyle/>
          <a:p>
            <a:pPr>
              <a:buFont typeface="Wingdings" pitchFamily="2" charset="2"/>
              <a:buChar char="ü"/>
            </a:pPr>
            <a:r>
              <a:rPr lang="en-US" sz="2000" dirty="0"/>
              <a:t>A welcome update to UNCLOS, strengthens obligation &amp; defines process</a:t>
            </a:r>
          </a:p>
          <a:p>
            <a:pPr>
              <a:buFont typeface="Wingdings" pitchFamily="2" charset="2"/>
              <a:buChar char="ü"/>
            </a:pPr>
            <a:endParaRPr lang="en-US" sz="2000" dirty="0"/>
          </a:p>
          <a:p>
            <a:pPr>
              <a:buFont typeface="Wingdings" pitchFamily="2" charset="2"/>
              <a:buChar char="ü"/>
            </a:pPr>
            <a:r>
              <a:rPr lang="en-US" sz="2000" dirty="0"/>
              <a:t>A tiered assessment system</a:t>
            </a:r>
          </a:p>
          <a:p>
            <a:pPr>
              <a:buFont typeface="Wingdings" pitchFamily="2" charset="2"/>
              <a:buChar char="ü"/>
            </a:pPr>
            <a:endParaRPr lang="en-US" sz="2000" dirty="0"/>
          </a:p>
          <a:p>
            <a:pPr>
              <a:buFont typeface="Wingdings" pitchFamily="2" charset="2"/>
              <a:buChar char="ü"/>
            </a:pPr>
            <a:r>
              <a:rPr lang="en-US" sz="2000" dirty="0"/>
              <a:t>Detailed, future-proof provisions, e.g.</a:t>
            </a:r>
          </a:p>
          <a:p>
            <a:pPr marL="800100" lvl="1" indent="-342900">
              <a:buFont typeface="Arial" panose="020B0604020202020204" pitchFamily="34" charset="0"/>
              <a:buChar char="•"/>
            </a:pPr>
            <a:r>
              <a:rPr lang="en-US" sz="2000" dirty="0"/>
              <a:t>Cumulative impacts</a:t>
            </a:r>
          </a:p>
          <a:p>
            <a:pPr marL="800100" lvl="1" indent="-342900">
              <a:buFont typeface="Arial" panose="020B0604020202020204" pitchFamily="34" charset="0"/>
              <a:buChar char="•"/>
            </a:pPr>
            <a:r>
              <a:rPr lang="en-US" sz="2000" dirty="0"/>
              <a:t>Best available scientific information, traditional knowledge</a:t>
            </a:r>
          </a:p>
          <a:p>
            <a:pPr marL="800100" lvl="1" indent="-342900">
              <a:buFont typeface="Arial" panose="020B0604020202020204" pitchFamily="34" charset="0"/>
              <a:buChar char="•"/>
            </a:pPr>
            <a:r>
              <a:rPr lang="en-US" sz="2000" dirty="0"/>
              <a:t>Includes economic, social, cultural &amp; human health impacts</a:t>
            </a:r>
          </a:p>
          <a:p>
            <a:pPr marL="800100" lvl="1" indent="-342900">
              <a:buFont typeface="Arial" panose="020B0604020202020204" pitchFamily="34" charset="0"/>
              <a:buChar char="•"/>
            </a:pPr>
            <a:r>
              <a:rPr lang="en-US" sz="2000" dirty="0"/>
              <a:t>Strategic Environmental Assessments (SEA)</a:t>
            </a:r>
          </a:p>
          <a:p>
            <a:pPr marL="388938" indent="-388938">
              <a:buFont typeface="Wingdings" pitchFamily="2" charset="2"/>
              <a:buChar char="ü"/>
            </a:pPr>
            <a:endParaRPr lang="en-US" sz="2000" dirty="0"/>
          </a:p>
          <a:p>
            <a:pPr marL="388938" indent="-388938">
              <a:buFont typeface="Wingdings" pitchFamily="2" charset="2"/>
              <a:buChar char="ü"/>
            </a:pPr>
            <a:r>
              <a:rPr lang="en-US" sz="2000" dirty="0"/>
              <a:t>Strong focus on consultation &amp; transparency</a:t>
            </a:r>
          </a:p>
          <a:p>
            <a:pPr marL="388938" indent="-388938">
              <a:buFont typeface="Wingdings" pitchFamily="2" charset="2"/>
              <a:buChar char="ü"/>
            </a:pPr>
            <a:endParaRPr lang="en-US" sz="2000" dirty="0"/>
          </a:p>
          <a:p>
            <a:pPr>
              <a:buFont typeface="System Font Regular"/>
              <a:buChar char="~"/>
            </a:pPr>
            <a:r>
              <a:rPr lang="en-US" sz="2000" dirty="0"/>
              <a:t>Decision-making stays in the hands of States</a:t>
            </a:r>
          </a:p>
          <a:p>
            <a:pPr>
              <a:buFont typeface="System Font Regular"/>
              <a:buChar char="-"/>
            </a:pPr>
            <a:endParaRPr lang="en-US" sz="2000" dirty="0"/>
          </a:p>
          <a:p>
            <a:pPr>
              <a:buFont typeface="System Font Regular"/>
              <a:buChar char="-"/>
            </a:pPr>
            <a:endParaRPr lang="en-US" sz="2000" dirty="0"/>
          </a:p>
        </p:txBody>
      </p:sp>
      <p:sp>
        <p:nvSpPr>
          <p:cNvPr id="3" name="Text Placeholder 2">
            <a:extLst>
              <a:ext uri="{FF2B5EF4-FFF2-40B4-BE49-F238E27FC236}">
                <a16:creationId xmlns:a16="http://schemas.microsoft.com/office/drawing/2014/main" id="{AD97A431-7ABF-1F4E-9486-0689FFFE98AC}"/>
              </a:ext>
            </a:extLst>
          </p:cNvPr>
          <p:cNvSpPr>
            <a:spLocks noGrp="1"/>
          </p:cNvSpPr>
          <p:nvPr>
            <p:ph type="body" sz="quarter" idx="11"/>
          </p:nvPr>
        </p:nvSpPr>
        <p:spPr/>
        <p:txBody>
          <a:bodyPr/>
          <a:lstStyle/>
          <a:p>
            <a:r>
              <a:rPr lang="en-US" dirty="0"/>
              <a:t>Initial reaction</a:t>
            </a:r>
          </a:p>
        </p:txBody>
      </p:sp>
      <p:sp>
        <p:nvSpPr>
          <p:cNvPr id="4" name="Text Placeholder 3">
            <a:extLst>
              <a:ext uri="{FF2B5EF4-FFF2-40B4-BE49-F238E27FC236}">
                <a16:creationId xmlns:a16="http://schemas.microsoft.com/office/drawing/2014/main" id="{0ACE1112-B735-274D-BDC5-F1ACA1FDD5DA}"/>
              </a:ext>
            </a:extLst>
          </p:cNvPr>
          <p:cNvSpPr>
            <a:spLocks noGrp="1"/>
          </p:cNvSpPr>
          <p:nvPr>
            <p:ph type="body" sz="quarter" idx="12"/>
          </p:nvPr>
        </p:nvSpPr>
        <p:spPr/>
        <p:txBody>
          <a:bodyPr/>
          <a:lstStyle/>
          <a:p>
            <a:endParaRPr lang="en-US"/>
          </a:p>
        </p:txBody>
      </p:sp>
    </p:spTree>
    <p:extLst>
      <p:ext uri="{BB962C8B-B14F-4D97-AF65-F5344CB8AC3E}">
        <p14:creationId xmlns:p14="http://schemas.microsoft.com/office/powerpoint/2010/main" val="3670362082"/>
      </p:ext>
    </p:extLst>
  </p:cSld>
  <p:clrMapOvr>
    <a:masterClrMapping/>
  </p:clrMapOvr>
</p:sld>
</file>

<file path=ppt/theme/theme1.xml><?xml version="1.0" encoding="utf-8"?>
<a:theme xmlns:a="http://schemas.openxmlformats.org/drawingml/2006/main" name="Ouverture">
  <a:themeElements>
    <a:clrScheme name="IDDRI 2">
      <a:dk1>
        <a:sysClr val="windowText" lastClr="000000"/>
      </a:dk1>
      <a:lt1>
        <a:sysClr val="window" lastClr="FFFFFF"/>
      </a:lt1>
      <a:dk2>
        <a:srgbClr val="4B504D"/>
      </a:dk2>
      <a:lt2>
        <a:srgbClr val="C0C1BF"/>
      </a:lt2>
      <a:accent1>
        <a:srgbClr val="E51E31"/>
      </a:accent1>
      <a:accent2>
        <a:srgbClr val="112E3A"/>
      </a:accent2>
      <a:accent3>
        <a:srgbClr val="534C4C"/>
      </a:accent3>
      <a:accent4>
        <a:srgbClr val="4B504D"/>
      </a:accent4>
      <a:accent5>
        <a:srgbClr val="DDDEDD"/>
      </a:accent5>
      <a:accent6>
        <a:srgbClr val="7B7F7A"/>
      </a:accent6>
      <a:hlink>
        <a:srgbClr val="E51E2F"/>
      </a:hlink>
      <a:folHlink>
        <a:srgbClr val="49504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ontenus">
  <a:themeElements>
    <a:clrScheme name="IDDRI 2">
      <a:dk1>
        <a:sysClr val="windowText" lastClr="000000"/>
      </a:dk1>
      <a:lt1>
        <a:sysClr val="window" lastClr="FFFFFF"/>
      </a:lt1>
      <a:dk2>
        <a:srgbClr val="4B504D"/>
      </a:dk2>
      <a:lt2>
        <a:srgbClr val="C0C1BF"/>
      </a:lt2>
      <a:accent1>
        <a:srgbClr val="E51E31"/>
      </a:accent1>
      <a:accent2>
        <a:srgbClr val="112E3A"/>
      </a:accent2>
      <a:accent3>
        <a:srgbClr val="534C4C"/>
      </a:accent3>
      <a:accent4>
        <a:srgbClr val="4B504D"/>
      </a:accent4>
      <a:accent5>
        <a:srgbClr val="DDDEDD"/>
      </a:accent5>
      <a:accent6>
        <a:srgbClr val="7B7F7A"/>
      </a:accent6>
      <a:hlink>
        <a:srgbClr val="E51E2F"/>
      </a:hlink>
      <a:folHlink>
        <a:srgbClr val="49504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Fin">
  <a:themeElements>
    <a:clrScheme name="IDDRI">
      <a:dk1>
        <a:sysClr val="windowText" lastClr="000000"/>
      </a:dk1>
      <a:lt1>
        <a:sysClr val="window" lastClr="FFFFFF"/>
      </a:lt1>
      <a:dk2>
        <a:srgbClr val="4B504D"/>
      </a:dk2>
      <a:lt2>
        <a:srgbClr val="C0C1BF"/>
      </a:lt2>
      <a:accent1>
        <a:srgbClr val="CF172F"/>
      </a:accent1>
      <a:accent2>
        <a:srgbClr val="0E1B20"/>
      </a:accent2>
      <a:accent3>
        <a:srgbClr val="343231"/>
      </a:accent3>
      <a:accent4>
        <a:srgbClr val="4B504D"/>
      </a:accent4>
      <a:accent5>
        <a:srgbClr val="DDDEDD"/>
      </a:accent5>
      <a:accent6>
        <a:srgbClr val="7B7F7A"/>
      </a:accent6>
      <a:hlink>
        <a:srgbClr val="CF172F"/>
      </a:hlink>
      <a:folHlink>
        <a:srgbClr val="49504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2268</TotalTime>
  <Words>845</Words>
  <Application>Microsoft Macintosh PowerPoint</Application>
  <PresentationFormat>On-screen Show (4:3)</PresentationFormat>
  <Paragraphs>85</Paragraphs>
  <Slides>4</Slides>
  <Notes>3</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4</vt:i4>
      </vt:variant>
    </vt:vector>
  </HeadingPairs>
  <TitlesOfParts>
    <vt:vector size="14" baseType="lpstr">
      <vt:lpstr>Arial</vt:lpstr>
      <vt:lpstr>Calibri</vt:lpstr>
      <vt:lpstr>Georgia</vt:lpstr>
      <vt:lpstr>Helvetica</vt:lpstr>
      <vt:lpstr>Helvetica Light</vt:lpstr>
      <vt:lpstr>System Font Regular</vt:lpstr>
      <vt:lpstr>Wingdings</vt:lpstr>
      <vt:lpstr>Ouverture</vt:lpstr>
      <vt:lpstr>Contenus</vt:lpstr>
      <vt:lpstr>Fin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Anne Jacquinot</dc:creator>
  <cp:lastModifiedBy>Glen Wright</cp:lastModifiedBy>
  <cp:revision>307</cp:revision>
  <cp:lastPrinted>2022-03-28T12:09:29Z</cp:lastPrinted>
  <dcterms:created xsi:type="dcterms:W3CDTF">2018-01-25T10:04:35Z</dcterms:created>
  <dcterms:modified xsi:type="dcterms:W3CDTF">2023-03-14T18:16:34Z</dcterms:modified>
</cp:coreProperties>
</file>