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48" r:id="rId2"/>
    <p:sldMasterId id="2147483655" r:id="rId3"/>
  </p:sldMasterIdLst>
  <p:notesMasterIdLst>
    <p:notesMasterId r:id="rId34"/>
  </p:notesMasterIdLst>
  <p:handoutMasterIdLst>
    <p:handoutMasterId r:id="rId35"/>
  </p:handoutMasterIdLst>
  <p:sldIdLst>
    <p:sldId id="275" r:id="rId4"/>
    <p:sldId id="282" r:id="rId5"/>
    <p:sldId id="324" r:id="rId6"/>
    <p:sldId id="326" r:id="rId7"/>
    <p:sldId id="325" r:id="rId8"/>
    <p:sldId id="320" r:id="rId9"/>
    <p:sldId id="316" r:id="rId10"/>
    <p:sldId id="321" r:id="rId11"/>
    <p:sldId id="322" r:id="rId12"/>
    <p:sldId id="323" r:id="rId13"/>
    <p:sldId id="317" r:id="rId14"/>
    <p:sldId id="318" r:id="rId15"/>
    <p:sldId id="327" r:id="rId16"/>
    <p:sldId id="283" r:id="rId17"/>
    <p:sldId id="285" r:id="rId18"/>
    <p:sldId id="295" r:id="rId19"/>
    <p:sldId id="296" r:id="rId20"/>
    <p:sldId id="297" r:id="rId21"/>
    <p:sldId id="298" r:id="rId22"/>
    <p:sldId id="299" r:id="rId23"/>
    <p:sldId id="305" r:id="rId24"/>
    <p:sldId id="328" r:id="rId25"/>
    <p:sldId id="306" r:id="rId26"/>
    <p:sldId id="308" r:id="rId27"/>
    <p:sldId id="309" r:id="rId28"/>
    <p:sldId id="310" r:id="rId29"/>
    <p:sldId id="311" r:id="rId30"/>
    <p:sldId id="312" r:id="rId31"/>
    <p:sldId id="313" r:id="rId32"/>
    <p:sldId id="314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7">
          <p15:clr>
            <a:srgbClr val="A4A3A4"/>
          </p15:clr>
        </p15:guide>
        <p15:guide id="2" orient="horz" pos="3901">
          <p15:clr>
            <a:srgbClr val="A4A3A4"/>
          </p15:clr>
        </p15:guide>
        <p15:guide id="3" pos="3076">
          <p15:clr>
            <a:srgbClr val="A4A3A4"/>
          </p15:clr>
        </p15:guide>
        <p15:guide id="4" pos="27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5"/>
    <p:restoredTop sz="94580"/>
  </p:normalViewPr>
  <p:slideViewPr>
    <p:cSldViewPr snapToGrid="0" snapToObjects="1">
      <p:cViewPr>
        <p:scale>
          <a:sx n="80" d="100"/>
          <a:sy n="80" d="100"/>
        </p:scale>
        <p:origin x="464" y="568"/>
      </p:cViewPr>
      <p:guideLst>
        <p:guide orient="horz" pos="867"/>
        <p:guide orient="horz" pos="3901"/>
        <p:guide pos="3076"/>
        <p:guide pos="27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B7246D-656A-3345-8AB3-CAD9ADA5C8EF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C3ECBC-4CB0-4D46-8A91-D89CF0BDE91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8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7EDABF-127B-4840-BA15-5FA96FAE4364}" type="datetimeFigureOut">
              <a:rPr lang="fr-FR"/>
              <a:pPr>
                <a:defRPr/>
              </a:pPr>
              <a:t>15/11/2018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4F6FD7-5A0C-9340-83AE-375FAFEBD42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56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Grassland</a:t>
            </a:r>
            <a:r>
              <a:rPr lang="fr-FR" dirty="0"/>
              <a:t>= près de 20% du land use</a:t>
            </a:r>
          </a:p>
          <a:p>
            <a:r>
              <a:rPr lang="fr-FR" dirty="0"/>
              <a:t>Forest: plus de 35% du land use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F6FD7-5A0C-9340-83AE-375FAFEBD42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6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Grassland</a:t>
            </a:r>
            <a:r>
              <a:rPr lang="fr-FR" dirty="0"/>
              <a:t>= près de 20% du land use</a:t>
            </a:r>
          </a:p>
          <a:p>
            <a:r>
              <a:rPr lang="fr-FR" dirty="0"/>
              <a:t>Forest: plus de 35% du land use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F6FD7-5A0C-9340-83AE-375FAFEBD42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2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F6FD7-5A0C-9340-83AE-375FAFEBD42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43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F6FD7-5A0C-9340-83AE-375FAFEBD42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9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338138" y="3994150"/>
            <a:ext cx="8507412" cy="39688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7681" y="1884122"/>
            <a:ext cx="8508095" cy="14700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37681" y="4201775"/>
            <a:ext cx="850809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315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318" y="1085850"/>
            <a:ext cx="8573745" cy="5080000"/>
          </a:xfrm>
          <a:prstGeom prst="rect">
            <a:avLst/>
          </a:prstGeom>
        </p:spPr>
        <p:txBody>
          <a:bodyPr numCol="2"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457200" indent="0">
              <a:buFont typeface="Arial"/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408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318" y="1085850"/>
            <a:ext cx="8573745" cy="5080000"/>
          </a:xfrm>
          <a:prstGeom prst="rect">
            <a:avLst/>
          </a:prstGeom>
        </p:spPr>
        <p:txBody>
          <a:bodyPr numCol="2"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457200" indent="0">
              <a:buFont typeface="Arial"/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05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93788"/>
            <a:ext cx="9144000" cy="5086350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0" y="5703888"/>
            <a:ext cx="91440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spc="100" dirty="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IDDRI.ORG</a:t>
            </a:r>
          </a:p>
        </p:txBody>
      </p:sp>
      <p:sp>
        <p:nvSpPr>
          <p:cNvPr id="5" name="TextBox 10"/>
          <p:cNvSpPr txBox="1"/>
          <p:nvPr userDrawn="1"/>
        </p:nvSpPr>
        <p:spPr>
          <a:xfrm>
            <a:off x="0" y="2630488"/>
            <a:ext cx="9144000" cy="105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0" dirty="0">
                <a:solidFill>
                  <a:schemeClr val="bg2"/>
                </a:solidFill>
                <a:latin typeface="Helvetica"/>
                <a:ea typeface="+mn-ea"/>
                <a:cs typeface="Helvetica"/>
              </a:rPr>
              <a:t>CONTACT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" y="3114325"/>
            <a:ext cx="9144000" cy="90100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813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93788"/>
            <a:ext cx="9144000" cy="5086350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0" y="5703888"/>
            <a:ext cx="91440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spc="100" dirty="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IDDRI.ORG</a:t>
            </a:r>
          </a:p>
        </p:txBody>
      </p:sp>
      <p:sp>
        <p:nvSpPr>
          <p:cNvPr id="5" name="TextBox 10"/>
          <p:cNvSpPr txBox="1"/>
          <p:nvPr userDrawn="1"/>
        </p:nvSpPr>
        <p:spPr>
          <a:xfrm>
            <a:off x="0" y="2630488"/>
            <a:ext cx="9144000" cy="105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0" dirty="0">
                <a:solidFill>
                  <a:schemeClr val="bg2"/>
                </a:solidFill>
                <a:latin typeface="Helvetica"/>
                <a:ea typeface="+mn-ea"/>
                <a:cs typeface="Helvetica"/>
              </a:rPr>
              <a:t>CONTACT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" y="3114325"/>
            <a:ext cx="9144000" cy="90100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549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 userDrawn="1"/>
        </p:nvCxnSpPr>
        <p:spPr>
          <a:xfrm flipH="1">
            <a:off x="298450" y="4017963"/>
            <a:ext cx="396557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3588" y="1376363"/>
            <a:ext cx="4570412" cy="480536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anchor="t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0354" y="1379538"/>
            <a:ext cx="3964082" cy="2506662"/>
          </a:xfrm>
          <a:prstGeom prst="rect">
            <a:avLst/>
          </a:prstGeom>
        </p:spPr>
        <p:txBody>
          <a:bodyPr/>
          <a:lstStyle>
            <a:lvl1pPr algn="l">
              <a:defRPr sz="38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98767" y="4171981"/>
            <a:ext cx="3964081" cy="15206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91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et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99931" y="1333750"/>
            <a:ext cx="8079958" cy="48132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318" y="1472586"/>
            <a:ext cx="8573745" cy="4693263"/>
          </a:xfrm>
          <a:prstGeom prst="rect">
            <a:avLst/>
          </a:prstGeom>
        </p:spPr>
        <p:txBody>
          <a:bodyPr numCol="2"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457200" indent="0">
              <a:buFont typeface="Arial"/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95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318" y="1621196"/>
            <a:ext cx="8573745" cy="4544653"/>
          </a:xfrm>
          <a:prstGeom prst="rect">
            <a:avLst/>
          </a:prstGeom>
        </p:spPr>
        <p:txBody>
          <a:bodyPr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28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800100" indent="-342900">
              <a:buFont typeface="Arial"/>
              <a:buChar char="•"/>
              <a:defRPr sz="24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1200150" indent="-285750">
              <a:buFont typeface="Courier New"/>
              <a:buChar char="o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36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83150" y="1350996"/>
            <a:ext cx="3956050" cy="481485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350996"/>
            <a:ext cx="4572000" cy="48148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07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83150" y="1323976"/>
            <a:ext cx="3956050" cy="484187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0" y="1323976"/>
            <a:ext cx="4573588" cy="48418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121605" y="44450"/>
            <a:ext cx="8917620" cy="1143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9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ête et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839109" y="324240"/>
            <a:ext cx="7132618" cy="61034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337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318" y="1085850"/>
            <a:ext cx="8573745" cy="5080000"/>
          </a:xfrm>
          <a:prstGeom prst="rect">
            <a:avLst/>
          </a:prstGeom>
        </p:spPr>
        <p:txBody>
          <a:bodyPr numCol="2"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457200" indent="0">
              <a:buFont typeface="Arial"/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026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249238"/>
            <a:ext cx="18081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6025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Espace réservé du titre 2"/>
          <p:cNvSpPr>
            <a:spLocks noGrp="1"/>
          </p:cNvSpPr>
          <p:nvPr>
            <p:ph type="title"/>
          </p:nvPr>
        </p:nvSpPr>
        <p:spPr bwMode="auto">
          <a:xfrm>
            <a:off x="0" y="44450"/>
            <a:ext cx="9039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GB"/>
          </a:p>
        </p:txBody>
      </p:sp>
      <p:pic>
        <p:nvPicPr>
          <p:cNvPr id="4100" name="Image 3" descr="IDDRI_logo-black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4900"/>
            <a:ext cx="17097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8850" y="63452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007B08-5873-6744-BB47-2E85EB0AC40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4102" name="Espace réservé du texte 7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4103" name="Image 8" descr="logo asca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3100" y="6245225"/>
            <a:ext cx="7461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4" r:id="rId7"/>
    <p:sldLayoutId id="2147483845" r:id="rId8"/>
    <p:sldLayoutId id="2147483846" r:id="rId9"/>
    <p:sldLayoutId id="2147483847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  <a:cs typeface="Helvetic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800100" indent="-3429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249238"/>
            <a:ext cx="18081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png"/><Relationship Id="rId7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338138" y="1884363"/>
            <a:ext cx="8507412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Georgia" charset="0"/>
                <a:cs typeface="Georgia" charset="0"/>
              </a:rPr>
              <a:t>The role of the agricultural sector in a carbon neutral Europe</a:t>
            </a:r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 bwMode="auto">
          <a:xfrm>
            <a:off x="338138" y="4202113"/>
            <a:ext cx="8507412" cy="1752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>
                <a:latin typeface="Helvetica" charset="0"/>
                <a:cs typeface="Helvetica" charset="0"/>
              </a:rPr>
              <a:t>Impacts on land use, </a:t>
            </a:r>
            <a:r>
              <a:rPr lang="fr-FR" dirty="0" err="1">
                <a:latin typeface="Helvetica" charset="0"/>
                <a:cs typeface="Helvetica" charset="0"/>
              </a:rPr>
              <a:t>biodiversity</a:t>
            </a:r>
            <a:r>
              <a:rPr lang="fr-FR" dirty="0">
                <a:latin typeface="Helvetica" charset="0"/>
                <a:cs typeface="Helvetica" charset="0"/>
              </a:rPr>
              <a:t> and </a:t>
            </a:r>
            <a:r>
              <a:rPr lang="fr-FR" dirty="0" err="1">
                <a:latin typeface="Helvetica" charset="0"/>
                <a:cs typeface="Helvetica" charset="0"/>
              </a:rPr>
              <a:t>food</a:t>
            </a:r>
            <a:r>
              <a:rPr lang="fr-FR" dirty="0">
                <a:latin typeface="Helvetica" charset="0"/>
                <a:cs typeface="Helvetica" charset="0"/>
              </a:rPr>
              <a:t> and nutrition </a:t>
            </a:r>
            <a:r>
              <a:rPr lang="fr-FR" dirty="0" err="1">
                <a:latin typeface="Helvetica" charset="0"/>
                <a:cs typeface="Helvetica" charset="0"/>
              </a:rPr>
              <a:t>security</a:t>
            </a:r>
            <a:endParaRPr lang="en-GB" dirty="0">
              <a:latin typeface="Helvetica" charset="0"/>
              <a:cs typeface="Helvetica" charset="0"/>
            </a:endParaRPr>
          </a:p>
        </p:txBody>
      </p:sp>
      <p:sp>
        <p:nvSpPr>
          <p:cNvPr id="9219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338138" y="6413500"/>
            <a:ext cx="2432050" cy="3063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Helvetica" charset="0"/>
              <a:cs typeface="Helvetica" charset="0"/>
            </a:endParaRPr>
          </a:p>
        </p:txBody>
      </p:sp>
      <p:pic>
        <p:nvPicPr>
          <p:cNvPr id="9220" name="Image 1" descr="logo asc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513" y="134938"/>
            <a:ext cx="136048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99DBA90D-8F31-674B-BADB-2562721C5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2EB7E71-0AFE-9540-8DB2-249C20F10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2. A </a:t>
            </a:r>
            <a:r>
              <a:rPr lang="fr-FR" dirty="0" err="1"/>
              <a:t>climate-focused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and </a:t>
            </a:r>
            <a:r>
              <a:rPr lang="fr-FR" dirty="0" err="1"/>
              <a:t>its</a:t>
            </a:r>
            <a:r>
              <a:rPr lang="fr-FR" dirty="0"/>
              <a:t> possible </a:t>
            </a:r>
            <a:r>
              <a:rPr lang="fr-FR" dirty="0" err="1"/>
              <a:t>consequences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76D0457-D6A9-1644-B686-54F7378D3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DD69A5-10CF-A043-BDB1-D39654816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51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5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Helvetica" charset="0"/>
              </a:rPr>
              <a:t>The ECF scenario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E6AA06-54CC-CC4A-AABB-3F9161C3A804}"/>
              </a:ext>
            </a:extLst>
          </p:cNvPr>
          <p:cNvSpPr txBox="1"/>
          <p:nvPr/>
        </p:nvSpPr>
        <p:spPr>
          <a:xfrm>
            <a:off x="731838" y="1187450"/>
            <a:ext cx="690141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Important changes in </a:t>
            </a:r>
            <a:r>
              <a:rPr lang="fr-FR" sz="2800" b="1" dirty="0" err="1"/>
              <a:t>diets</a:t>
            </a:r>
            <a:r>
              <a:rPr lang="fr-FR" sz="2800" b="1" dirty="0"/>
              <a:t> / </a:t>
            </a:r>
            <a:r>
              <a:rPr lang="fr-FR" sz="2800" b="1" dirty="0" err="1"/>
              <a:t>food</a:t>
            </a:r>
            <a:r>
              <a:rPr lang="fr-FR" sz="2800" b="1" dirty="0"/>
              <a:t> </a:t>
            </a:r>
            <a:r>
              <a:rPr lang="fr-FR" sz="2800" b="1" dirty="0" err="1"/>
              <a:t>consumption</a:t>
            </a:r>
            <a:endParaRPr lang="fr-FR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err="1"/>
              <a:t>Intensifying</a:t>
            </a:r>
            <a:r>
              <a:rPr lang="fr-FR" sz="2800" b="1" dirty="0"/>
              <a:t> </a:t>
            </a:r>
            <a:r>
              <a:rPr lang="fr-FR" sz="2800" b="1" dirty="0" err="1"/>
              <a:t>food</a:t>
            </a:r>
            <a:r>
              <a:rPr lang="fr-FR" sz="2800" b="1" dirty="0"/>
              <a:t>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To free up </a:t>
            </a:r>
            <a:r>
              <a:rPr lang="fr-FR" sz="2800" b="1" dirty="0" err="1"/>
              <a:t>some</a:t>
            </a:r>
            <a:r>
              <a:rPr lang="fr-FR" sz="2800" b="1" dirty="0"/>
              <a:t> land and use </a:t>
            </a:r>
            <a:r>
              <a:rPr lang="fr-FR" sz="2800" b="1" dirty="0" err="1"/>
              <a:t>it</a:t>
            </a:r>
            <a:r>
              <a:rPr lang="fr-FR" sz="2800" b="1" dirty="0"/>
              <a:t> for: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err="1"/>
              <a:t>Sequestration</a:t>
            </a:r>
            <a:r>
              <a:rPr lang="fr-FR" sz="2400" dirty="0"/>
              <a:t> </a:t>
            </a:r>
            <a:r>
              <a:rPr lang="fr-FR" sz="2400" dirty="0" err="1"/>
              <a:t>through</a:t>
            </a:r>
            <a:r>
              <a:rPr lang="fr-FR" sz="2400" dirty="0"/>
              <a:t> </a:t>
            </a:r>
            <a:r>
              <a:rPr lang="fr-FR" sz="2400" dirty="0" err="1"/>
              <a:t>aforestation</a:t>
            </a:r>
            <a:endParaRPr lang="fr-FR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/>
              <a:t>Substitution </a:t>
            </a:r>
            <a:r>
              <a:rPr lang="fr-FR" sz="2400" dirty="0" err="1"/>
              <a:t>through</a:t>
            </a:r>
            <a:r>
              <a:rPr lang="fr-FR" sz="2400" dirty="0"/>
              <a:t> </a:t>
            </a:r>
            <a:r>
              <a:rPr lang="fr-FR" sz="2400" dirty="0" err="1"/>
              <a:t>energy</a:t>
            </a:r>
            <a:r>
              <a:rPr lang="fr-FR" sz="2400" dirty="0"/>
              <a:t> </a:t>
            </a:r>
            <a:r>
              <a:rPr lang="fr-FR" sz="2400" dirty="0" err="1"/>
              <a:t>crops</a:t>
            </a:r>
            <a:endParaRPr lang="fr-FR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97A845-B9B4-1C45-8794-21DE26D8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66" y="1187450"/>
            <a:ext cx="8327529" cy="56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5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Helvetica" charset="0"/>
              </a:rPr>
              <a:t>Potential consequences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8EA4CD-27C1-3245-8C41-3808160E8653}"/>
              </a:ext>
            </a:extLst>
          </p:cNvPr>
          <p:cNvSpPr txBox="1"/>
          <p:nvPr/>
        </p:nvSpPr>
        <p:spPr>
          <a:xfrm>
            <a:off x="417095" y="1424958"/>
            <a:ext cx="81975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Intensification and </a:t>
            </a:r>
            <a:r>
              <a:rPr lang="fr-FR" sz="2800" dirty="0" err="1"/>
              <a:t>its</a:t>
            </a:r>
            <a:r>
              <a:rPr lang="fr-FR" sz="2800" dirty="0"/>
              <a:t> (</a:t>
            </a:r>
            <a:r>
              <a:rPr lang="fr-FR" sz="2800" dirty="0" err="1"/>
              <a:t>potential</a:t>
            </a:r>
            <a:r>
              <a:rPr lang="fr-FR" sz="2800" dirty="0"/>
              <a:t>) impacts: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/>
              <a:t>pesticide and </a:t>
            </a:r>
            <a:r>
              <a:rPr lang="fr-FR" sz="2400" dirty="0" err="1"/>
              <a:t>biodiversity</a:t>
            </a:r>
            <a:r>
              <a:rPr lang="fr-FR" sz="2400" dirty="0"/>
              <a:t> and </a:t>
            </a:r>
            <a:r>
              <a:rPr lang="fr-FR" sz="2400" dirty="0" err="1"/>
              <a:t>human</a:t>
            </a:r>
            <a:r>
              <a:rPr lang="fr-FR" sz="2400" dirty="0"/>
              <a:t> </a:t>
            </a:r>
            <a:r>
              <a:rPr lang="fr-FR" sz="2400" dirty="0" err="1"/>
              <a:t>health</a:t>
            </a:r>
            <a:r>
              <a:rPr lang="fr-FR" sz="2400" dirty="0"/>
              <a:t>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err="1"/>
              <a:t>Synthetic</a:t>
            </a:r>
            <a:r>
              <a:rPr lang="fr-FR" sz="2400" dirty="0"/>
              <a:t> </a:t>
            </a:r>
            <a:r>
              <a:rPr lang="fr-FR" sz="2400" dirty="0" err="1"/>
              <a:t>fertlizers</a:t>
            </a:r>
            <a:r>
              <a:rPr lang="fr-FR" sz="2400" dirty="0"/>
              <a:t> and </a:t>
            </a:r>
            <a:r>
              <a:rPr lang="fr-FR" sz="2400" dirty="0" err="1"/>
              <a:t>nutrient</a:t>
            </a:r>
            <a:r>
              <a:rPr lang="fr-FR" sz="2400" dirty="0"/>
              <a:t> cycles</a:t>
            </a:r>
            <a:r>
              <a:rPr lang="fr-FR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/>
              <a:t>Biomass</a:t>
            </a:r>
            <a:r>
              <a:rPr lang="fr-FR" sz="2800" dirty="0"/>
              <a:t> for </a:t>
            </a:r>
            <a:r>
              <a:rPr lang="fr-FR" sz="2800" dirty="0" err="1"/>
              <a:t>energy</a:t>
            </a:r>
            <a:r>
              <a:rPr lang="fr-FR" sz="2800" dirty="0"/>
              <a:t>: </a:t>
            </a:r>
            <a:r>
              <a:rPr lang="fr-FR" sz="2800" dirty="0" err="1"/>
              <a:t>competition</a:t>
            </a:r>
            <a:r>
              <a:rPr lang="fr-FR" sz="2800" dirty="0"/>
              <a:t> for animal </a:t>
            </a:r>
            <a:r>
              <a:rPr lang="fr-FR" sz="2800" dirty="0" err="1"/>
              <a:t>feed</a:t>
            </a:r>
            <a:r>
              <a:rPr lang="fr-FR" sz="2800" dirty="0"/>
              <a:t> and </a:t>
            </a:r>
            <a:r>
              <a:rPr lang="fr-FR" sz="2800" dirty="0" err="1"/>
              <a:t>soil</a:t>
            </a:r>
            <a:r>
              <a:rPr lang="fr-FR" sz="2800" dirty="0"/>
              <a:t> </a:t>
            </a:r>
            <a:r>
              <a:rPr lang="fr-FR" sz="2800" dirty="0" err="1"/>
              <a:t>organic</a:t>
            </a:r>
            <a:r>
              <a:rPr lang="fr-FR" sz="2800" dirty="0"/>
              <a:t> </a:t>
            </a:r>
            <a:r>
              <a:rPr lang="fr-FR" sz="2800" dirty="0" err="1"/>
              <a:t>matter</a:t>
            </a:r>
            <a:r>
              <a:rPr lang="fr-FR" sz="2800" dirty="0"/>
              <a:t> / living </a:t>
            </a:r>
            <a:r>
              <a:rPr lang="fr-FR" sz="2800" dirty="0" err="1"/>
              <a:t>soils</a:t>
            </a: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Land use changes, </a:t>
            </a:r>
            <a:r>
              <a:rPr lang="fr-FR" sz="2800" dirty="0" err="1"/>
              <a:t>grassland</a:t>
            </a:r>
            <a:r>
              <a:rPr lang="fr-FR" sz="2800" dirty="0"/>
              <a:t> and </a:t>
            </a:r>
            <a:r>
              <a:rPr lang="fr-FR" sz="2800" dirty="0" err="1"/>
              <a:t>biodiversity</a:t>
            </a:r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B57FF7-691D-9543-BEEF-29C7C009A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53" b="4298"/>
          <a:stretch/>
        </p:blipFill>
        <p:spPr>
          <a:xfrm>
            <a:off x="-1" y="1556416"/>
            <a:ext cx="9123427" cy="45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99DBA90D-8F31-674B-BADB-2562721C5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2EB7E71-0AFE-9540-8DB2-249C20F10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err="1"/>
              <a:t>Potential</a:t>
            </a:r>
            <a:r>
              <a:rPr lang="fr-FR" dirty="0"/>
              <a:t> and </a:t>
            </a:r>
            <a:r>
              <a:rPr lang="fr-FR" dirty="0" err="1"/>
              <a:t>limits</a:t>
            </a:r>
            <a:r>
              <a:rPr lang="fr-FR" dirty="0"/>
              <a:t> of alternative </a:t>
            </a:r>
            <a:r>
              <a:rPr lang="fr-FR" dirty="0" err="1"/>
              <a:t>approaches</a:t>
            </a:r>
            <a:r>
              <a:rPr lang="fr-FR" dirty="0"/>
              <a:t>	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76D0457-D6A9-1644-B686-54F7378D3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Insight </a:t>
            </a:r>
            <a:r>
              <a:rPr lang="fr-FR" dirty="0" err="1"/>
              <a:t>from</a:t>
            </a:r>
            <a:r>
              <a:rPr lang="fr-FR" dirty="0"/>
              <a:t> the TYFA scenario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DD69A5-10CF-A043-BDB1-D39654816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0EBB9B-810F-104E-9CE0-99E0FB1C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61084"/>
            <a:ext cx="4525941" cy="26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7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2" descr="TYFA_R-1-1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7" b="9273"/>
          <a:stretch/>
        </p:blipFill>
        <p:spPr bwMode="auto">
          <a:xfrm>
            <a:off x="206745" y="1392895"/>
            <a:ext cx="6462713" cy="47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136598" y="2608024"/>
            <a:ext cx="2715080" cy="2695670"/>
          </a:xfrm>
          <a:custGeom>
            <a:avLst/>
            <a:gdLst>
              <a:gd name="connsiteX0" fmla="*/ 2526250 w 2717425"/>
              <a:gd name="connsiteY0" fmla="*/ 0 h 2695670"/>
              <a:gd name="connsiteX1" fmla="*/ 2294108 w 2717425"/>
              <a:gd name="connsiteY1" fmla="*/ 13654 h 2695670"/>
              <a:gd name="connsiteX2" fmla="*/ 2198520 w 2717425"/>
              <a:gd name="connsiteY2" fmla="*/ 40964 h 2695670"/>
              <a:gd name="connsiteX3" fmla="*/ 2143898 w 2717425"/>
              <a:gd name="connsiteY3" fmla="*/ 54618 h 2695670"/>
              <a:gd name="connsiteX4" fmla="*/ 2075621 w 2717425"/>
              <a:gd name="connsiteY4" fmla="*/ 81927 h 2695670"/>
              <a:gd name="connsiteX5" fmla="*/ 1993689 w 2717425"/>
              <a:gd name="connsiteY5" fmla="*/ 109236 h 2695670"/>
              <a:gd name="connsiteX6" fmla="*/ 1925412 w 2717425"/>
              <a:gd name="connsiteY6" fmla="*/ 191164 h 2695670"/>
              <a:gd name="connsiteX7" fmla="*/ 1884446 w 2717425"/>
              <a:gd name="connsiteY7" fmla="*/ 273091 h 2695670"/>
              <a:gd name="connsiteX8" fmla="*/ 1747892 w 2717425"/>
              <a:gd name="connsiteY8" fmla="*/ 355018 h 2695670"/>
              <a:gd name="connsiteX9" fmla="*/ 1461128 w 2717425"/>
              <a:gd name="connsiteY9" fmla="*/ 382327 h 2695670"/>
              <a:gd name="connsiteX10" fmla="*/ 1338229 w 2717425"/>
              <a:gd name="connsiteY10" fmla="*/ 395982 h 2695670"/>
              <a:gd name="connsiteX11" fmla="*/ 1160709 w 2717425"/>
              <a:gd name="connsiteY11" fmla="*/ 409637 h 2695670"/>
              <a:gd name="connsiteX12" fmla="*/ 1051466 w 2717425"/>
              <a:gd name="connsiteY12" fmla="*/ 436946 h 2695670"/>
              <a:gd name="connsiteX13" fmla="*/ 1010500 w 2717425"/>
              <a:gd name="connsiteY13" fmla="*/ 450600 h 2695670"/>
              <a:gd name="connsiteX14" fmla="*/ 942223 w 2717425"/>
              <a:gd name="connsiteY14" fmla="*/ 464255 h 2695670"/>
              <a:gd name="connsiteX15" fmla="*/ 887601 w 2717425"/>
              <a:gd name="connsiteY15" fmla="*/ 491564 h 2695670"/>
              <a:gd name="connsiteX16" fmla="*/ 669115 w 2717425"/>
              <a:gd name="connsiteY16" fmla="*/ 518873 h 2695670"/>
              <a:gd name="connsiteX17" fmla="*/ 191176 w 2717425"/>
              <a:gd name="connsiteY17" fmla="*/ 518873 h 2695670"/>
              <a:gd name="connsiteX18" fmla="*/ 109243 w 2717425"/>
              <a:gd name="connsiteY18" fmla="*/ 587146 h 2695670"/>
              <a:gd name="connsiteX19" fmla="*/ 95588 w 2717425"/>
              <a:gd name="connsiteY19" fmla="*/ 628109 h 2695670"/>
              <a:gd name="connsiteX20" fmla="*/ 68277 w 2717425"/>
              <a:gd name="connsiteY20" fmla="*/ 655419 h 2695670"/>
              <a:gd name="connsiteX21" fmla="*/ 40966 w 2717425"/>
              <a:gd name="connsiteY21" fmla="*/ 791964 h 2695670"/>
              <a:gd name="connsiteX22" fmla="*/ 13655 w 2717425"/>
              <a:gd name="connsiteY22" fmla="*/ 1174292 h 2695670"/>
              <a:gd name="connsiteX23" fmla="*/ 0 w 2717425"/>
              <a:gd name="connsiteY23" fmla="*/ 1269873 h 2695670"/>
              <a:gd name="connsiteX24" fmla="*/ 13655 w 2717425"/>
              <a:gd name="connsiteY24" fmla="*/ 1857019 h 2695670"/>
              <a:gd name="connsiteX25" fmla="*/ 40966 w 2717425"/>
              <a:gd name="connsiteY25" fmla="*/ 2116456 h 2695670"/>
              <a:gd name="connsiteX26" fmla="*/ 68277 w 2717425"/>
              <a:gd name="connsiteY26" fmla="*/ 2375892 h 2695670"/>
              <a:gd name="connsiteX27" fmla="*/ 95588 w 2717425"/>
              <a:gd name="connsiteY27" fmla="*/ 2457820 h 2695670"/>
              <a:gd name="connsiteX28" fmla="*/ 122899 w 2717425"/>
              <a:gd name="connsiteY28" fmla="*/ 2498783 h 2695670"/>
              <a:gd name="connsiteX29" fmla="*/ 177520 w 2717425"/>
              <a:gd name="connsiteY29" fmla="*/ 2621674 h 2695670"/>
              <a:gd name="connsiteX30" fmla="*/ 218486 w 2717425"/>
              <a:gd name="connsiteY30" fmla="*/ 2648983 h 2695670"/>
              <a:gd name="connsiteX31" fmla="*/ 259453 w 2717425"/>
              <a:gd name="connsiteY31" fmla="*/ 2662638 h 2695670"/>
              <a:gd name="connsiteX32" fmla="*/ 532561 w 2717425"/>
              <a:gd name="connsiteY32" fmla="*/ 2648983 h 2695670"/>
              <a:gd name="connsiteX33" fmla="*/ 614493 w 2717425"/>
              <a:gd name="connsiteY33" fmla="*/ 2621674 h 2695670"/>
              <a:gd name="connsiteX34" fmla="*/ 655459 w 2717425"/>
              <a:gd name="connsiteY34" fmla="*/ 2608020 h 2695670"/>
              <a:gd name="connsiteX35" fmla="*/ 696425 w 2717425"/>
              <a:gd name="connsiteY35" fmla="*/ 2594365 h 2695670"/>
              <a:gd name="connsiteX36" fmla="*/ 764703 w 2717425"/>
              <a:gd name="connsiteY36" fmla="*/ 2580711 h 2695670"/>
              <a:gd name="connsiteX37" fmla="*/ 996844 w 2717425"/>
              <a:gd name="connsiteY37" fmla="*/ 2594365 h 2695670"/>
              <a:gd name="connsiteX38" fmla="*/ 1106088 w 2717425"/>
              <a:gd name="connsiteY38" fmla="*/ 2621674 h 2695670"/>
              <a:gd name="connsiteX39" fmla="*/ 1188020 w 2717425"/>
              <a:gd name="connsiteY39" fmla="*/ 2648983 h 2695670"/>
              <a:gd name="connsiteX40" fmla="*/ 1679615 w 2717425"/>
              <a:gd name="connsiteY40" fmla="*/ 2662638 h 2695670"/>
              <a:gd name="connsiteX41" fmla="*/ 1925412 w 2717425"/>
              <a:gd name="connsiteY41" fmla="*/ 2648983 h 2695670"/>
              <a:gd name="connsiteX42" fmla="*/ 2348729 w 2717425"/>
              <a:gd name="connsiteY42" fmla="*/ 2676293 h 2695670"/>
              <a:gd name="connsiteX43" fmla="*/ 2580871 w 2717425"/>
              <a:gd name="connsiteY43" fmla="*/ 2676293 h 2695670"/>
              <a:gd name="connsiteX44" fmla="*/ 2621837 w 2717425"/>
              <a:gd name="connsiteY44" fmla="*/ 2648983 h 2695670"/>
              <a:gd name="connsiteX45" fmla="*/ 2649148 w 2717425"/>
              <a:gd name="connsiteY45" fmla="*/ 2102801 h 2695670"/>
              <a:gd name="connsiteX46" fmla="*/ 2676459 w 2717425"/>
              <a:gd name="connsiteY46" fmla="*/ 1706819 h 2695670"/>
              <a:gd name="connsiteX47" fmla="*/ 2690114 w 2717425"/>
              <a:gd name="connsiteY47" fmla="*/ 1611237 h 2695670"/>
              <a:gd name="connsiteX48" fmla="*/ 2703770 w 2717425"/>
              <a:gd name="connsiteY48" fmla="*/ 1474692 h 2695670"/>
              <a:gd name="connsiteX49" fmla="*/ 2676459 w 2717425"/>
              <a:gd name="connsiteY49" fmla="*/ 996782 h 2695670"/>
              <a:gd name="connsiteX50" fmla="*/ 2662804 w 2717425"/>
              <a:gd name="connsiteY50" fmla="*/ 914855 h 2695670"/>
              <a:gd name="connsiteX51" fmla="*/ 2690114 w 2717425"/>
              <a:gd name="connsiteY51" fmla="*/ 382327 h 2695670"/>
              <a:gd name="connsiteX52" fmla="*/ 2703770 w 2717425"/>
              <a:gd name="connsiteY52" fmla="*/ 327709 h 2695670"/>
              <a:gd name="connsiteX53" fmla="*/ 2717425 w 2717425"/>
              <a:gd name="connsiteY53" fmla="*/ 259436 h 2695670"/>
              <a:gd name="connsiteX54" fmla="*/ 2690114 w 2717425"/>
              <a:gd name="connsiteY54" fmla="*/ 150200 h 2695670"/>
              <a:gd name="connsiteX55" fmla="*/ 2635493 w 2717425"/>
              <a:gd name="connsiteY55" fmla="*/ 68273 h 2695670"/>
              <a:gd name="connsiteX56" fmla="*/ 2553560 w 2717425"/>
              <a:gd name="connsiteY56" fmla="*/ 40964 h 2695670"/>
              <a:gd name="connsiteX57" fmla="*/ 2512594 w 2717425"/>
              <a:gd name="connsiteY57" fmla="*/ 27309 h 2695670"/>
              <a:gd name="connsiteX58" fmla="*/ 2526250 w 2717425"/>
              <a:gd name="connsiteY58" fmla="*/ 0 h 269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717425" h="2695670">
                <a:moveTo>
                  <a:pt x="2526250" y="0"/>
                </a:moveTo>
                <a:cubicBezTo>
                  <a:pt x="2448869" y="4551"/>
                  <a:pt x="2371273" y="6305"/>
                  <a:pt x="2294108" y="13654"/>
                </a:cubicBezTo>
                <a:cubicBezTo>
                  <a:pt x="2262088" y="16703"/>
                  <a:pt x="2229246" y="32186"/>
                  <a:pt x="2198520" y="40964"/>
                </a:cubicBezTo>
                <a:cubicBezTo>
                  <a:pt x="2180474" y="46120"/>
                  <a:pt x="2161703" y="48684"/>
                  <a:pt x="2143898" y="54618"/>
                </a:cubicBezTo>
                <a:cubicBezTo>
                  <a:pt x="2120644" y="62369"/>
                  <a:pt x="2098657" y="73551"/>
                  <a:pt x="2075621" y="81927"/>
                </a:cubicBezTo>
                <a:cubicBezTo>
                  <a:pt x="2048566" y="91764"/>
                  <a:pt x="1993689" y="109236"/>
                  <a:pt x="1993689" y="109236"/>
                </a:cubicBezTo>
                <a:cubicBezTo>
                  <a:pt x="1963489" y="139435"/>
                  <a:pt x="1944424" y="153143"/>
                  <a:pt x="1925412" y="191164"/>
                </a:cubicBezTo>
                <a:cubicBezTo>
                  <a:pt x="1907014" y="227956"/>
                  <a:pt x="1919229" y="242658"/>
                  <a:pt x="1884446" y="273091"/>
                </a:cubicBezTo>
                <a:cubicBezTo>
                  <a:pt x="1868500" y="287043"/>
                  <a:pt x="1780444" y="345253"/>
                  <a:pt x="1747892" y="355018"/>
                </a:cubicBezTo>
                <a:cubicBezTo>
                  <a:pt x="1683180" y="374430"/>
                  <a:pt x="1484208" y="380404"/>
                  <a:pt x="1461128" y="382327"/>
                </a:cubicBezTo>
                <a:cubicBezTo>
                  <a:pt x="1420052" y="385750"/>
                  <a:pt x="1379278" y="392250"/>
                  <a:pt x="1338229" y="395982"/>
                </a:cubicBezTo>
                <a:cubicBezTo>
                  <a:pt x="1279125" y="401355"/>
                  <a:pt x="1219882" y="405085"/>
                  <a:pt x="1160709" y="409637"/>
                </a:cubicBezTo>
                <a:cubicBezTo>
                  <a:pt x="1124295" y="418740"/>
                  <a:pt x="1087075" y="425077"/>
                  <a:pt x="1051466" y="436946"/>
                </a:cubicBezTo>
                <a:cubicBezTo>
                  <a:pt x="1037811" y="441497"/>
                  <a:pt x="1024464" y="447109"/>
                  <a:pt x="1010500" y="450600"/>
                </a:cubicBezTo>
                <a:cubicBezTo>
                  <a:pt x="987983" y="456229"/>
                  <a:pt x="964982" y="459703"/>
                  <a:pt x="942223" y="464255"/>
                </a:cubicBezTo>
                <a:cubicBezTo>
                  <a:pt x="924016" y="473358"/>
                  <a:pt x="906661" y="484417"/>
                  <a:pt x="887601" y="491564"/>
                </a:cubicBezTo>
                <a:cubicBezTo>
                  <a:pt x="826005" y="514661"/>
                  <a:pt x="716752" y="514903"/>
                  <a:pt x="669115" y="518873"/>
                </a:cubicBezTo>
                <a:cubicBezTo>
                  <a:pt x="531864" y="512635"/>
                  <a:pt x="336941" y="491544"/>
                  <a:pt x="191176" y="518873"/>
                </a:cubicBezTo>
                <a:cubicBezTo>
                  <a:pt x="167775" y="523260"/>
                  <a:pt x="122237" y="574152"/>
                  <a:pt x="109243" y="587146"/>
                </a:cubicBezTo>
                <a:cubicBezTo>
                  <a:pt x="104691" y="600800"/>
                  <a:pt x="102993" y="615767"/>
                  <a:pt x="95588" y="628109"/>
                </a:cubicBezTo>
                <a:cubicBezTo>
                  <a:pt x="88964" y="639148"/>
                  <a:pt x="74035" y="643904"/>
                  <a:pt x="68277" y="655419"/>
                </a:cubicBezTo>
                <a:cubicBezTo>
                  <a:pt x="58090" y="675792"/>
                  <a:pt x="42681" y="781672"/>
                  <a:pt x="40966" y="791964"/>
                </a:cubicBezTo>
                <a:cubicBezTo>
                  <a:pt x="36438" y="859880"/>
                  <a:pt x="21220" y="1098652"/>
                  <a:pt x="13655" y="1174292"/>
                </a:cubicBezTo>
                <a:cubicBezTo>
                  <a:pt x="10452" y="1206316"/>
                  <a:pt x="4552" y="1238013"/>
                  <a:pt x="0" y="1269873"/>
                </a:cubicBezTo>
                <a:cubicBezTo>
                  <a:pt x="4552" y="1465588"/>
                  <a:pt x="6540" y="1661380"/>
                  <a:pt x="13655" y="1857019"/>
                </a:cubicBezTo>
                <a:cubicBezTo>
                  <a:pt x="22601" y="2103007"/>
                  <a:pt x="23895" y="1937221"/>
                  <a:pt x="40966" y="2116456"/>
                </a:cubicBezTo>
                <a:cubicBezTo>
                  <a:pt x="50054" y="2211874"/>
                  <a:pt x="44351" y="2288170"/>
                  <a:pt x="68277" y="2375892"/>
                </a:cubicBezTo>
                <a:cubicBezTo>
                  <a:pt x="75852" y="2403664"/>
                  <a:pt x="79619" y="2433869"/>
                  <a:pt x="95588" y="2457820"/>
                </a:cubicBezTo>
                <a:lnTo>
                  <a:pt x="122899" y="2498783"/>
                </a:lnTo>
                <a:cubicBezTo>
                  <a:pt x="136421" y="2539349"/>
                  <a:pt x="145059" y="2589215"/>
                  <a:pt x="177520" y="2621674"/>
                </a:cubicBezTo>
                <a:cubicBezTo>
                  <a:pt x="189125" y="2633278"/>
                  <a:pt x="203807" y="2641644"/>
                  <a:pt x="218486" y="2648983"/>
                </a:cubicBezTo>
                <a:cubicBezTo>
                  <a:pt x="231361" y="2655420"/>
                  <a:pt x="245797" y="2658086"/>
                  <a:pt x="259453" y="2662638"/>
                </a:cubicBezTo>
                <a:cubicBezTo>
                  <a:pt x="350489" y="2658086"/>
                  <a:pt x="442012" y="2659430"/>
                  <a:pt x="532561" y="2648983"/>
                </a:cubicBezTo>
                <a:cubicBezTo>
                  <a:pt x="561159" y="2645683"/>
                  <a:pt x="587182" y="2630777"/>
                  <a:pt x="614493" y="2621674"/>
                </a:cubicBezTo>
                <a:lnTo>
                  <a:pt x="655459" y="2608020"/>
                </a:lnTo>
                <a:cubicBezTo>
                  <a:pt x="669114" y="2603468"/>
                  <a:pt x="682311" y="2597188"/>
                  <a:pt x="696425" y="2594365"/>
                </a:cubicBezTo>
                <a:lnTo>
                  <a:pt x="764703" y="2580711"/>
                </a:lnTo>
                <a:cubicBezTo>
                  <a:pt x="842083" y="2585262"/>
                  <a:pt x="919882" y="2585130"/>
                  <a:pt x="996844" y="2594365"/>
                </a:cubicBezTo>
                <a:cubicBezTo>
                  <a:pt x="1034112" y="2598837"/>
                  <a:pt x="1070479" y="2609805"/>
                  <a:pt x="1106088" y="2621674"/>
                </a:cubicBezTo>
                <a:cubicBezTo>
                  <a:pt x="1133399" y="2630777"/>
                  <a:pt x="1159243" y="2648184"/>
                  <a:pt x="1188020" y="2648983"/>
                </a:cubicBezTo>
                <a:lnTo>
                  <a:pt x="1679615" y="2662638"/>
                </a:lnTo>
                <a:cubicBezTo>
                  <a:pt x="1761547" y="2658086"/>
                  <a:pt x="1843353" y="2648983"/>
                  <a:pt x="1925412" y="2648983"/>
                </a:cubicBezTo>
                <a:cubicBezTo>
                  <a:pt x="2070907" y="2648983"/>
                  <a:pt x="2205830" y="2663302"/>
                  <a:pt x="2348729" y="2676293"/>
                </a:cubicBezTo>
                <a:cubicBezTo>
                  <a:pt x="2445242" y="2700419"/>
                  <a:pt x="2434239" y="2703785"/>
                  <a:pt x="2580871" y="2676293"/>
                </a:cubicBezTo>
                <a:cubicBezTo>
                  <a:pt x="2597001" y="2673269"/>
                  <a:pt x="2608182" y="2658086"/>
                  <a:pt x="2621837" y="2648983"/>
                </a:cubicBezTo>
                <a:cubicBezTo>
                  <a:pt x="2676570" y="2430076"/>
                  <a:pt x="2623470" y="2659127"/>
                  <a:pt x="2649148" y="2102801"/>
                </a:cubicBezTo>
                <a:cubicBezTo>
                  <a:pt x="2655248" y="1970634"/>
                  <a:pt x="2665471" y="1838669"/>
                  <a:pt x="2676459" y="1706819"/>
                </a:cubicBezTo>
                <a:cubicBezTo>
                  <a:pt x="2679132" y="1674746"/>
                  <a:pt x="2686353" y="1643201"/>
                  <a:pt x="2690114" y="1611237"/>
                </a:cubicBezTo>
                <a:cubicBezTo>
                  <a:pt x="2695459" y="1565808"/>
                  <a:pt x="2699218" y="1520207"/>
                  <a:pt x="2703770" y="1474692"/>
                </a:cubicBezTo>
                <a:cubicBezTo>
                  <a:pt x="2694666" y="1315389"/>
                  <a:pt x="2688104" y="1155920"/>
                  <a:pt x="2676459" y="996782"/>
                </a:cubicBezTo>
                <a:cubicBezTo>
                  <a:pt x="2674439" y="969170"/>
                  <a:pt x="2662804" y="942541"/>
                  <a:pt x="2662804" y="914855"/>
                </a:cubicBezTo>
                <a:cubicBezTo>
                  <a:pt x="2662804" y="894079"/>
                  <a:pt x="2686207" y="425304"/>
                  <a:pt x="2690114" y="382327"/>
                </a:cubicBezTo>
                <a:cubicBezTo>
                  <a:pt x="2691813" y="363638"/>
                  <a:pt x="2699699" y="346028"/>
                  <a:pt x="2703770" y="327709"/>
                </a:cubicBezTo>
                <a:cubicBezTo>
                  <a:pt x="2708805" y="305053"/>
                  <a:pt x="2712873" y="282194"/>
                  <a:pt x="2717425" y="259436"/>
                </a:cubicBezTo>
                <a:cubicBezTo>
                  <a:pt x="2713641" y="240515"/>
                  <a:pt x="2703237" y="173820"/>
                  <a:pt x="2690114" y="150200"/>
                </a:cubicBezTo>
                <a:cubicBezTo>
                  <a:pt x="2674174" y="121509"/>
                  <a:pt x="2666631" y="78652"/>
                  <a:pt x="2635493" y="68273"/>
                </a:cubicBezTo>
                <a:lnTo>
                  <a:pt x="2553560" y="40964"/>
                </a:lnTo>
                <a:cubicBezTo>
                  <a:pt x="2539905" y="36412"/>
                  <a:pt x="2512594" y="41703"/>
                  <a:pt x="2512594" y="27309"/>
                </a:cubicBezTo>
                <a:lnTo>
                  <a:pt x="252625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65" name="Titre 5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fr-FR" dirty="0">
                <a:latin typeface="Helvetica" charset="0"/>
              </a:rPr>
              <a:t>The TYFA scenario: the </a:t>
            </a:r>
            <a:r>
              <a:rPr lang="fr-FR" dirty="0" err="1">
                <a:latin typeface="Helvetica" charset="0"/>
              </a:rPr>
              <a:t>modelling</a:t>
            </a:r>
            <a:r>
              <a:rPr lang="fr-FR" dirty="0">
                <a:latin typeface="Helvetica" charset="0"/>
              </a:rPr>
              <a:t> </a:t>
            </a:r>
            <a:r>
              <a:rPr lang="fr-FR" dirty="0" err="1">
                <a:latin typeface="Helvetica" charset="0"/>
              </a:rPr>
              <a:t>tool</a:t>
            </a:r>
            <a:endParaRPr lang="en-GB" dirty="0">
              <a:latin typeface="Helvetica" charset="0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717469" y="2594369"/>
            <a:ext cx="1487154" cy="914856"/>
          </a:xfrm>
          <a:custGeom>
            <a:avLst/>
            <a:gdLst>
              <a:gd name="connsiteX0" fmla="*/ 13656 w 1488439"/>
              <a:gd name="connsiteY0" fmla="*/ 13655 h 914856"/>
              <a:gd name="connsiteX1" fmla="*/ 1488439 w 1488439"/>
              <a:gd name="connsiteY1" fmla="*/ 0 h 914856"/>
              <a:gd name="connsiteX2" fmla="*/ 1461129 w 1488439"/>
              <a:gd name="connsiteY2" fmla="*/ 914856 h 914856"/>
              <a:gd name="connsiteX3" fmla="*/ 0 w 1488439"/>
              <a:gd name="connsiteY3" fmla="*/ 914856 h 914856"/>
              <a:gd name="connsiteX4" fmla="*/ 13656 w 1488439"/>
              <a:gd name="connsiteY4" fmla="*/ 13655 h 91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439" h="914856">
                <a:moveTo>
                  <a:pt x="13656" y="13655"/>
                </a:moveTo>
                <a:lnTo>
                  <a:pt x="1488439" y="0"/>
                </a:lnTo>
                <a:lnTo>
                  <a:pt x="1461129" y="914856"/>
                </a:lnTo>
                <a:lnTo>
                  <a:pt x="0" y="914856"/>
                </a:lnTo>
                <a:lnTo>
                  <a:pt x="13656" y="1365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rme libre 3"/>
          <p:cNvSpPr/>
          <p:nvPr/>
        </p:nvSpPr>
        <p:spPr>
          <a:xfrm>
            <a:off x="13698" y="1420078"/>
            <a:ext cx="6644442" cy="532527"/>
          </a:xfrm>
          <a:custGeom>
            <a:avLst/>
            <a:gdLst>
              <a:gd name="connsiteX0" fmla="*/ 81933 w 6650182"/>
              <a:gd name="connsiteY0" fmla="*/ 177509 h 532527"/>
              <a:gd name="connsiteX1" fmla="*/ 655460 w 6650182"/>
              <a:gd name="connsiteY1" fmla="*/ 0 h 532527"/>
              <a:gd name="connsiteX2" fmla="*/ 1078777 w 6650182"/>
              <a:gd name="connsiteY2" fmla="*/ 0 h 532527"/>
              <a:gd name="connsiteX3" fmla="*/ 6622871 w 6650182"/>
              <a:gd name="connsiteY3" fmla="*/ 0 h 532527"/>
              <a:gd name="connsiteX4" fmla="*/ 6650182 w 6650182"/>
              <a:gd name="connsiteY4" fmla="*/ 532527 h 532527"/>
              <a:gd name="connsiteX5" fmla="*/ 3523095 w 6650182"/>
              <a:gd name="connsiteY5" fmla="*/ 382327 h 532527"/>
              <a:gd name="connsiteX6" fmla="*/ 518906 w 6650182"/>
              <a:gd name="connsiteY6" fmla="*/ 532527 h 532527"/>
              <a:gd name="connsiteX7" fmla="*/ 0 w 6650182"/>
              <a:gd name="connsiteY7" fmla="*/ 518873 h 532527"/>
              <a:gd name="connsiteX8" fmla="*/ 81933 w 6650182"/>
              <a:gd name="connsiteY8" fmla="*/ 177509 h 53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0182" h="532527">
                <a:moveTo>
                  <a:pt x="81933" y="177509"/>
                </a:moveTo>
                <a:lnTo>
                  <a:pt x="655460" y="0"/>
                </a:lnTo>
                <a:lnTo>
                  <a:pt x="1078777" y="0"/>
                </a:lnTo>
                <a:lnTo>
                  <a:pt x="6622871" y="0"/>
                </a:lnTo>
                <a:lnTo>
                  <a:pt x="6650182" y="532527"/>
                </a:lnTo>
                <a:lnTo>
                  <a:pt x="3523095" y="382327"/>
                </a:lnTo>
                <a:lnTo>
                  <a:pt x="518906" y="532527"/>
                </a:lnTo>
                <a:lnTo>
                  <a:pt x="0" y="518873"/>
                </a:lnTo>
                <a:lnTo>
                  <a:pt x="81933" y="177509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rme libre 4"/>
          <p:cNvSpPr/>
          <p:nvPr/>
        </p:nvSpPr>
        <p:spPr>
          <a:xfrm>
            <a:off x="1760797" y="1607834"/>
            <a:ext cx="2612183" cy="1585533"/>
          </a:xfrm>
          <a:custGeom>
            <a:avLst/>
            <a:gdLst>
              <a:gd name="connsiteX0" fmla="*/ 793 w 2614440"/>
              <a:gd name="connsiteY0" fmla="*/ 1505408 h 1585533"/>
              <a:gd name="connsiteX1" fmla="*/ 41759 w 2614440"/>
              <a:gd name="connsiteY1" fmla="*/ 1259626 h 1585533"/>
              <a:gd name="connsiteX2" fmla="*/ 69070 w 2614440"/>
              <a:gd name="connsiteY2" fmla="*/ 1218663 h 1585533"/>
              <a:gd name="connsiteX3" fmla="*/ 123692 w 2614440"/>
              <a:gd name="connsiteY3" fmla="*/ 1136735 h 1585533"/>
              <a:gd name="connsiteX4" fmla="*/ 151002 w 2614440"/>
              <a:gd name="connsiteY4" fmla="*/ 1054808 h 1585533"/>
              <a:gd name="connsiteX5" fmla="*/ 219279 w 2614440"/>
              <a:gd name="connsiteY5" fmla="*/ 959226 h 1585533"/>
              <a:gd name="connsiteX6" fmla="*/ 287556 w 2614440"/>
              <a:gd name="connsiteY6" fmla="*/ 836335 h 1585533"/>
              <a:gd name="connsiteX7" fmla="*/ 328523 w 2614440"/>
              <a:gd name="connsiteY7" fmla="*/ 795372 h 1585533"/>
              <a:gd name="connsiteX8" fmla="*/ 355833 w 2614440"/>
              <a:gd name="connsiteY8" fmla="*/ 754408 h 1585533"/>
              <a:gd name="connsiteX9" fmla="*/ 396800 w 2614440"/>
              <a:gd name="connsiteY9" fmla="*/ 727099 h 1585533"/>
              <a:gd name="connsiteX10" fmla="*/ 437766 w 2614440"/>
              <a:gd name="connsiteY10" fmla="*/ 686135 h 1585533"/>
              <a:gd name="connsiteX11" fmla="*/ 492388 w 2614440"/>
              <a:gd name="connsiteY11" fmla="*/ 658826 h 1585533"/>
              <a:gd name="connsiteX12" fmla="*/ 574320 w 2614440"/>
              <a:gd name="connsiteY12" fmla="*/ 631517 h 1585533"/>
              <a:gd name="connsiteX13" fmla="*/ 656252 w 2614440"/>
              <a:gd name="connsiteY13" fmla="*/ 590553 h 1585533"/>
              <a:gd name="connsiteX14" fmla="*/ 874739 w 2614440"/>
              <a:gd name="connsiteY14" fmla="*/ 576899 h 1585533"/>
              <a:gd name="connsiteX15" fmla="*/ 902050 w 2614440"/>
              <a:gd name="connsiteY15" fmla="*/ 344771 h 1585533"/>
              <a:gd name="connsiteX16" fmla="*/ 929360 w 2614440"/>
              <a:gd name="connsiteY16" fmla="*/ 249189 h 1585533"/>
              <a:gd name="connsiteX17" fmla="*/ 956671 w 2614440"/>
              <a:gd name="connsiteY17" fmla="*/ 208226 h 1585533"/>
              <a:gd name="connsiteX18" fmla="*/ 970327 w 2614440"/>
              <a:gd name="connsiteY18" fmla="*/ 167262 h 1585533"/>
              <a:gd name="connsiteX19" fmla="*/ 1024948 w 2614440"/>
              <a:gd name="connsiteY19" fmla="*/ 71680 h 1585533"/>
              <a:gd name="connsiteX20" fmla="*/ 1065914 w 2614440"/>
              <a:gd name="connsiteY20" fmla="*/ 30717 h 1585533"/>
              <a:gd name="connsiteX21" fmla="*/ 1120536 w 2614440"/>
              <a:gd name="connsiteY21" fmla="*/ 17062 h 1585533"/>
              <a:gd name="connsiteX22" fmla="*/ 1571164 w 2614440"/>
              <a:gd name="connsiteY22" fmla="*/ 30717 h 1585533"/>
              <a:gd name="connsiteX23" fmla="*/ 1871583 w 2614440"/>
              <a:gd name="connsiteY23" fmla="*/ 85335 h 1585533"/>
              <a:gd name="connsiteX24" fmla="*/ 1926205 w 2614440"/>
              <a:gd name="connsiteY24" fmla="*/ 58026 h 1585533"/>
              <a:gd name="connsiteX25" fmla="*/ 2581664 w 2614440"/>
              <a:gd name="connsiteY25" fmla="*/ 112644 h 1585533"/>
              <a:gd name="connsiteX26" fmla="*/ 2595320 w 2614440"/>
              <a:gd name="connsiteY26" fmla="*/ 153608 h 1585533"/>
              <a:gd name="connsiteX27" fmla="*/ 2595320 w 2614440"/>
              <a:gd name="connsiteY27" fmla="*/ 481317 h 1585533"/>
              <a:gd name="connsiteX28" fmla="*/ 2568009 w 2614440"/>
              <a:gd name="connsiteY28" fmla="*/ 522281 h 1585533"/>
              <a:gd name="connsiteX29" fmla="*/ 2486077 w 2614440"/>
              <a:gd name="connsiteY29" fmla="*/ 549590 h 1585533"/>
              <a:gd name="connsiteX30" fmla="*/ 2445110 w 2614440"/>
              <a:gd name="connsiteY30" fmla="*/ 727099 h 1585533"/>
              <a:gd name="connsiteX31" fmla="*/ 2390489 w 2614440"/>
              <a:gd name="connsiteY31" fmla="*/ 849990 h 1585533"/>
              <a:gd name="connsiteX32" fmla="*/ 2349522 w 2614440"/>
              <a:gd name="connsiteY32" fmla="*/ 918263 h 1585533"/>
              <a:gd name="connsiteX33" fmla="*/ 2322212 w 2614440"/>
              <a:gd name="connsiteY33" fmla="*/ 959226 h 1585533"/>
              <a:gd name="connsiteX34" fmla="*/ 2281245 w 2614440"/>
              <a:gd name="connsiteY34" fmla="*/ 972881 h 1585533"/>
              <a:gd name="connsiteX35" fmla="*/ 2226624 w 2614440"/>
              <a:gd name="connsiteY35" fmla="*/ 1013844 h 1585533"/>
              <a:gd name="connsiteX36" fmla="*/ 2185658 w 2614440"/>
              <a:gd name="connsiteY36" fmla="*/ 1027499 h 1585533"/>
              <a:gd name="connsiteX37" fmla="*/ 1939860 w 2614440"/>
              <a:gd name="connsiteY37" fmla="*/ 1054808 h 1585533"/>
              <a:gd name="connsiteX38" fmla="*/ 1420955 w 2614440"/>
              <a:gd name="connsiteY38" fmla="*/ 1054808 h 1585533"/>
              <a:gd name="connsiteX39" fmla="*/ 1379989 w 2614440"/>
              <a:gd name="connsiteY39" fmla="*/ 1041154 h 1585533"/>
              <a:gd name="connsiteX40" fmla="*/ 1270746 w 2614440"/>
              <a:gd name="connsiteY40" fmla="*/ 1027499 h 1585533"/>
              <a:gd name="connsiteX41" fmla="*/ 1229779 w 2614440"/>
              <a:gd name="connsiteY41" fmla="*/ 1013844 h 1585533"/>
              <a:gd name="connsiteX42" fmla="*/ 1147847 w 2614440"/>
              <a:gd name="connsiteY42" fmla="*/ 1000190 h 1585533"/>
              <a:gd name="connsiteX43" fmla="*/ 1093225 w 2614440"/>
              <a:gd name="connsiteY43" fmla="*/ 986535 h 1585533"/>
              <a:gd name="connsiteX44" fmla="*/ 724529 w 2614440"/>
              <a:gd name="connsiteY44" fmla="*/ 1000190 h 1585533"/>
              <a:gd name="connsiteX45" fmla="*/ 683563 w 2614440"/>
              <a:gd name="connsiteY45" fmla="*/ 1013844 h 1585533"/>
              <a:gd name="connsiteX46" fmla="*/ 601631 w 2614440"/>
              <a:gd name="connsiteY46" fmla="*/ 1068463 h 1585533"/>
              <a:gd name="connsiteX47" fmla="*/ 560665 w 2614440"/>
              <a:gd name="connsiteY47" fmla="*/ 1095772 h 1585533"/>
              <a:gd name="connsiteX48" fmla="*/ 519698 w 2614440"/>
              <a:gd name="connsiteY48" fmla="*/ 1123081 h 1585533"/>
              <a:gd name="connsiteX49" fmla="*/ 478732 w 2614440"/>
              <a:gd name="connsiteY49" fmla="*/ 1150390 h 1585533"/>
              <a:gd name="connsiteX50" fmla="*/ 424111 w 2614440"/>
              <a:gd name="connsiteY50" fmla="*/ 1245972 h 1585533"/>
              <a:gd name="connsiteX51" fmla="*/ 410455 w 2614440"/>
              <a:gd name="connsiteY51" fmla="*/ 1286936 h 1585533"/>
              <a:gd name="connsiteX52" fmla="*/ 383144 w 2614440"/>
              <a:gd name="connsiteY52" fmla="*/ 1341554 h 1585533"/>
              <a:gd name="connsiteX53" fmla="*/ 369489 w 2614440"/>
              <a:gd name="connsiteY53" fmla="*/ 1396172 h 1585533"/>
              <a:gd name="connsiteX54" fmla="*/ 314867 w 2614440"/>
              <a:gd name="connsiteY54" fmla="*/ 1478099 h 1585533"/>
              <a:gd name="connsiteX55" fmla="*/ 246590 w 2614440"/>
              <a:gd name="connsiteY55" fmla="*/ 1573681 h 1585533"/>
              <a:gd name="connsiteX56" fmla="*/ 793 w 2614440"/>
              <a:gd name="connsiteY56" fmla="*/ 1519063 h 1585533"/>
              <a:gd name="connsiteX57" fmla="*/ 793 w 2614440"/>
              <a:gd name="connsiteY57" fmla="*/ 1505408 h 158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614440" h="1585533">
                <a:moveTo>
                  <a:pt x="793" y="1505408"/>
                </a:moveTo>
                <a:cubicBezTo>
                  <a:pt x="4417" y="1469171"/>
                  <a:pt x="14649" y="1300288"/>
                  <a:pt x="41759" y="1259626"/>
                </a:cubicBezTo>
                <a:lnTo>
                  <a:pt x="69070" y="1218663"/>
                </a:lnTo>
                <a:cubicBezTo>
                  <a:pt x="114243" y="1083147"/>
                  <a:pt x="38453" y="1290156"/>
                  <a:pt x="123692" y="1136735"/>
                </a:cubicBezTo>
                <a:cubicBezTo>
                  <a:pt x="137673" y="1111572"/>
                  <a:pt x="135034" y="1078759"/>
                  <a:pt x="151002" y="1054808"/>
                </a:cubicBezTo>
                <a:cubicBezTo>
                  <a:pt x="190937" y="994909"/>
                  <a:pt x="168466" y="1026973"/>
                  <a:pt x="219279" y="959226"/>
                </a:cubicBezTo>
                <a:cubicBezTo>
                  <a:pt x="236451" y="907717"/>
                  <a:pt x="240605" y="883281"/>
                  <a:pt x="287556" y="836335"/>
                </a:cubicBezTo>
                <a:cubicBezTo>
                  <a:pt x="301212" y="822681"/>
                  <a:pt x="316160" y="810207"/>
                  <a:pt x="328523" y="795372"/>
                </a:cubicBezTo>
                <a:cubicBezTo>
                  <a:pt x="339029" y="782765"/>
                  <a:pt x="344228" y="766012"/>
                  <a:pt x="355833" y="754408"/>
                </a:cubicBezTo>
                <a:cubicBezTo>
                  <a:pt x="367438" y="742804"/>
                  <a:pt x="384192" y="737605"/>
                  <a:pt x="396800" y="727099"/>
                </a:cubicBezTo>
                <a:cubicBezTo>
                  <a:pt x="411636" y="714737"/>
                  <a:pt x="422052" y="697359"/>
                  <a:pt x="437766" y="686135"/>
                </a:cubicBezTo>
                <a:cubicBezTo>
                  <a:pt x="454331" y="674304"/>
                  <a:pt x="473488" y="666386"/>
                  <a:pt x="492388" y="658826"/>
                </a:cubicBezTo>
                <a:cubicBezTo>
                  <a:pt x="519117" y="648135"/>
                  <a:pt x="550367" y="647485"/>
                  <a:pt x="574320" y="631517"/>
                </a:cubicBezTo>
                <a:cubicBezTo>
                  <a:pt x="601075" y="613682"/>
                  <a:pt x="622685" y="594086"/>
                  <a:pt x="656252" y="590553"/>
                </a:cubicBezTo>
                <a:cubicBezTo>
                  <a:pt x="728822" y="582915"/>
                  <a:pt x="801910" y="581450"/>
                  <a:pt x="874739" y="576899"/>
                </a:cubicBezTo>
                <a:cubicBezTo>
                  <a:pt x="911353" y="467061"/>
                  <a:pt x="875135" y="586992"/>
                  <a:pt x="902050" y="344771"/>
                </a:cubicBezTo>
                <a:cubicBezTo>
                  <a:pt x="903300" y="333522"/>
                  <a:pt x="921962" y="263983"/>
                  <a:pt x="929360" y="249189"/>
                </a:cubicBezTo>
                <a:cubicBezTo>
                  <a:pt x="936700" y="234511"/>
                  <a:pt x="949331" y="222904"/>
                  <a:pt x="956671" y="208226"/>
                </a:cubicBezTo>
                <a:cubicBezTo>
                  <a:pt x="963108" y="195352"/>
                  <a:pt x="964657" y="180492"/>
                  <a:pt x="970327" y="167262"/>
                </a:cubicBezTo>
                <a:cubicBezTo>
                  <a:pt x="982113" y="139763"/>
                  <a:pt x="1004779" y="95881"/>
                  <a:pt x="1024948" y="71680"/>
                </a:cubicBezTo>
                <a:cubicBezTo>
                  <a:pt x="1037311" y="56845"/>
                  <a:pt x="1049147" y="40297"/>
                  <a:pt x="1065914" y="30717"/>
                </a:cubicBezTo>
                <a:cubicBezTo>
                  <a:pt x="1082209" y="21406"/>
                  <a:pt x="1102329" y="21614"/>
                  <a:pt x="1120536" y="17062"/>
                </a:cubicBezTo>
                <a:cubicBezTo>
                  <a:pt x="1270745" y="21614"/>
                  <a:pt x="1421364" y="18734"/>
                  <a:pt x="1571164" y="30717"/>
                </a:cubicBezTo>
                <a:cubicBezTo>
                  <a:pt x="1621181" y="34718"/>
                  <a:pt x="1786803" y="68379"/>
                  <a:pt x="1871583" y="85335"/>
                </a:cubicBezTo>
                <a:cubicBezTo>
                  <a:pt x="1889790" y="76232"/>
                  <a:pt x="1905853" y="58433"/>
                  <a:pt x="1926205" y="58026"/>
                </a:cubicBezTo>
                <a:cubicBezTo>
                  <a:pt x="2104232" y="54466"/>
                  <a:pt x="2474737" y="-101200"/>
                  <a:pt x="2581664" y="112644"/>
                </a:cubicBezTo>
                <a:cubicBezTo>
                  <a:pt x="2588101" y="125518"/>
                  <a:pt x="2590768" y="139953"/>
                  <a:pt x="2595320" y="153608"/>
                </a:cubicBezTo>
                <a:cubicBezTo>
                  <a:pt x="2618128" y="290450"/>
                  <a:pt x="2623365" y="285014"/>
                  <a:pt x="2595320" y="481317"/>
                </a:cubicBezTo>
                <a:cubicBezTo>
                  <a:pt x="2592999" y="497563"/>
                  <a:pt x="2581926" y="513583"/>
                  <a:pt x="2568009" y="522281"/>
                </a:cubicBezTo>
                <a:cubicBezTo>
                  <a:pt x="2543597" y="537538"/>
                  <a:pt x="2486077" y="549590"/>
                  <a:pt x="2486077" y="549590"/>
                </a:cubicBezTo>
                <a:cubicBezTo>
                  <a:pt x="2426714" y="638627"/>
                  <a:pt x="2479010" y="546310"/>
                  <a:pt x="2445110" y="727099"/>
                </a:cubicBezTo>
                <a:cubicBezTo>
                  <a:pt x="2423973" y="839822"/>
                  <a:pt x="2427290" y="776394"/>
                  <a:pt x="2390489" y="849990"/>
                </a:cubicBezTo>
                <a:cubicBezTo>
                  <a:pt x="2335154" y="960650"/>
                  <a:pt x="2420649" y="829358"/>
                  <a:pt x="2349522" y="918263"/>
                </a:cubicBezTo>
                <a:cubicBezTo>
                  <a:pt x="2339270" y="931077"/>
                  <a:pt x="2335027" y="948975"/>
                  <a:pt x="2322212" y="959226"/>
                </a:cubicBezTo>
                <a:cubicBezTo>
                  <a:pt x="2310972" y="968218"/>
                  <a:pt x="2294901" y="968329"/>
                  <a:pt x="2281245" y="972881"/>
                </a:cubicBezTo>
                <a:cubicBezTo>
                  <a:pt x="2263038" y="986535"/>
                  <a:pt x="2246384" y="1002553"/>
                  <a:pt x="2226624" y="1013844"/>
                </a:cubicBezTo>
                <a:cubicBezTo>
                  <a:pt x="2214126" y="1020985"/>
                  <a:pt x="2199498" y="1023545"/>
                  <a:pt x="2185658" y="1027499"/>
                </a:cubicBezTo>
                <a:cubicBezTo>
                  <a:pt x="2088490" y="1055261"/>
                  <a:pt x="2083600" y="1044542"/>
                  <a:pt x="1939860" y="1054808"/>
                </a:cubicBezTo>
                <a:cubicBezTo>
                  <a:pt x="1724394" y="1090718"/>
                  <a:pt x="1831850" y="1078286"/>
                  <a:pt x="1420955" y="1054808"/>
                </a:cubicBezTo>
                <a:cubicBezTo>
                  <a:pt x="1406585" y="1053987"/>
                  <a:pt x="1394151" y="1043729"/>
                  <a:pt x="1379989" y="1041154"/>
                </a:cubicBezTo>
                <a:cubicBezTo>
                  <a:pt x="1343883" y="1034590"/>
                  <a:pt x="1307160" y="1032051"/>
                  <a:pt x="1270746" y="1027499"/>
                </a:cubicBezTo>
                <a:cubicBezTo>
                  <a:pt x="1257090" y="1022947"/>
                  <a:pt x="1243831" y="1016966"/>
                  <a:pt x="1229779" y="1013844"/>
                </a:cubicBezTo>
                <a:cubicBezTo>
                  <a:pt x="1202751" y="1007838"/>
                  <a:pt x="1174997" y="1005620"/>
                  <a:pt x="1147847" y="1000190"/>
                </a:cubicBezTo>
                <a:cubicBezTo>
                  <a:pt x="1129444" y="996510"/>
                  <a:pt x="1111432" y="991087"/>
                  <a:pt x="1093225" y="986535"/>
                </a:cubicBezTo>
                <a:cubicBezTo>
                  <a:pt x="970326" y="991087"/>
                  <a:pt x="847240" y="992010"/>
                  <a:pt x="724529" y="1000190"/>
                </a:cubicBezTo>
                <a:cubicBezTo>
                  <a:pt x="710167" y="1001147"/>
                  <a:pt x="696146" y="1006854"/>
                  <a:pt x="683563" y="1013844"/>
                </a:cubicBezTo>
                <a:cubicBezTo>
                  <a:pt x="654870" y="1029784"/>
                  <a:pt x="628942" y="1050257"/>
                  <a:pt x="601631" y="1068463"/>
                </a:cubicBezTo>
                <a:lnTo>
                  <a:pt x="560665" y="1095772"/>
                </a:lnTo>
                <a:lnTo>
                  <a:pt x="519698" y="1123081"/>
                </a:lnTo>
                <a:lnTo>
                  <a:pt x="478732" y="1150390"/>
                </a:lnTo>
                <a:cubicBezTo>
                  <a:pt x="447424" y="1244310"/>
                  <a:pt x="490245" y="1130245"/>
                  <a:pt x="424111" y="1245972"/>
                </a:cubicBezTo>
                <a:cubicBezTo>
                  <a:pt x="416969" y="1258469"/>
                  <a:pt x="416125" y="1273707"/>
                  <a:pt x="410455" y="1286936"/>
                </a:cubicBezTo>
                <a:cubicBezTo>
                  <a:pt x="402436" y="1305645"/>
                  <a:pt x="392248" y="1323348"/>
                  <a:pt x="383144" y="1341554"/>
                </a:cubicBezTo>
                <a:cubicBezTo>
                  <a:pt x="378592" y="1359760"/>
                  <a:pt x="377882" y="1379387"/>
                  <a:pt x="369489" y="1396172"/>
                </a:cubicBezTo>
                <a:cubicBezTo>
                  <a:pt x="354810" y="1425529"/>
                  <a:pt x="314867" y="1478099"/>
                  <a:pt x="314867" y="1478099"/>
                </a:cubicBezTo>
                <a:cubicBezTo>
                  <a:pt x="283004" y="1573682"/>
                  <a:pt x="314866" y="1550925"/>
                  <a:pt x="246590" y="1573681"/>
                </a:cubicBezTo>
                <a:cubicBezTo>
                  <a:pt x="83278" y="1564075"/>
                  <a:pt x="23512" y="1632655"/>
                  <a:pt x="793" y="1519063"/>
                </a:cubicBezTo>
                <a:cubicBezTo>
                  <a:pt x="-992" y="1510137"/>
                  <a:pt x="793" y="1500857"/>
                  <a:pt x="793" y="150540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rme libre 6"/>
          <p:cNvSpPr/>
          <p:nvPr/>
        </p:nvSpPr>
        <p:spPr>
          <a:xfrm>
            <a:off x="2785745" y="3536534"/>
            <a:ext cx="1173351" cy="423291"/>
          </a:xfrm>
          <a:custGeom>
            <a:avLst/>
            <a:gdLst>
              <a:gd name="connsiteX0" fmla="*/ 0 w 1174365"/>
              <a:gd name="connsiteY0" fmla="*/ 0 h 423291"/>
              <a:gd name="connsiteX1" fmla="*/ 0 w 1174365"/>
              <a:gd name="connsiteY1" fmla="*/ 423291 h 423291"/>
              <a:gd name="connsiteX2" fmla="*/ 1174365 w 1174365"/>
              <a:gd name="connsiteY2" fmla="*/ 409636 h 423291"/>
              <a:gd name="connsiteX3" fmla="*/ 1160710 w 1174365"/>
              <a:gd name="connsiteY3" fmla="*/ 27309 h 423291"/>
              <a:gd name="connsiteX4" fmla="*/ 0 w 1174365"/>
              <a:gd name="connsiteY4" fmla="*/ 0 h 42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365" h="423291">
                <a:moveTo>
                  <a:pt x="0" y="0"/>
                </a:moveTo>
                <a:lnTo>
                  <a:pt x="0" y="423291"/>
                </a:lnTo>
                <a:lnTo>
                  <a:pt x="1174365" y="409636"/>
                </a:lnTo>
                <a:lnTo>
                  <a:pt x="1160710" y="27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rme libre 7"/>
          <p:cNvSpPr/>
          <p:nvPr/>
        </p:nvSpPr>
        <p:spPr>
          <a:xfrm>
            <a:off x="4110320" y="2648988"/>
            <a:ext cx="1964682" cy="1775092"/>
          </a:xfrm>
          <a:custGeom>
            <a:avLst/>
            <a:gdLst>
              <a:gd name="connsiteX0" fmla="*/ 0 w 1966379"/>
              <a:gd name="connsiteY0" fmla="*/ 68272 h 1775092"/>
              <a:gd name="connsiteX1" fmla="*/ 0 w 1966379"/>
              <a:gd name="connsiteY1" fmla="*/ 1775092 h 1775092"/>
              <a:gd name="connsiteX2" fmla="*/ 1966379 w 1966379"/>
              <a:gd name="connsiteY2" fmla="*/ 1761437 h 1775092"/>
              <a:gd name="connsiteX3" fmla="*/ 1925412 w 1966379"/>
              <a:gd name="connsiteY3" fmla="*/ 846582 h 1775092"/>
              <a:gd name="connsiteX4" fmla="*/ 710082 w 1966379"/>
              <a:gd name="connsiteY4" fmla="*/ 641764 h 1775092"/>
              <a:gd name="connsiteX5" fmla="*/ 587183 w 1966379"/>
              <a:gd name="connsiteY5" fmla="*/ 204818 h 1775092"/>
              <a:gd name="connsiteX6" fmla="*/ 245798 w 1966379"/>
              <a:gd name="connsiteY6" fmla="*/ 0 h 1775092"/>
              <a:gd name="connsiteX7" fmla="*/ 0 w 1966379"/>
              <a:gd name="connsiteY7" fmla="*/ 68272 h 177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6379" h="1775092">
                <a:moveTo>
                  <a:pt x="0" y="68272"/>
                </a:moveTo>
                <a:lnTo>
                  <a:pt x="0" y="1775092"/>
                </a:lnTo>
                <a:lnTo>
                  <a:pt x="1966379" y="1761437"/>
                </a:lnTo>
                <a:lnTo>
                  <a:pt x="1925412" y="846582"/>
                </a:lnTo>
                <a:lnTo>
                  <a:pt x="710082" y="641764"/>
                </a:lnTo>
                <a:lnTo>
                  <a:pt x="587183" y="204818"/>
                </a:lnTo>
                <a:lnTo>
                  <a:pt x="245798" y="0"/>
                </a:lnTo>
                <a:lnTo>
                  <a:pt x="0" y="6827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rme libre 8"/>
          <p:cNvSpPr/>
          <p:nvPr/>
        </p:nvSpPr>
        <p:spPr>
          <a:xfrm>
            <a:off x="4137630" y="2307624"/>
            <a:ext cx="1023272" cy="928509"/>
          </a:xfrm>
          <a:custGeom>
            <a:avLst/>
            <a:gdLst>
              <a:gd name="connsiteX0" fmla="*/ 0 w 1024156"/>
              <a:gd name="connsiteY0" fmla="*/ 0 h 928509"/>
              <a:gd name="connsiteX1" fmla="*/ 0 w 1024156"/>
              <a:gd name="connsiteY1" fmla="*/ 491564 h 928509"/>
              <a:gd name="connsiteX2" fmla="*/ 723737 w 1024156"/>
              <a:gd name="connsiteY2" fmla="*/ 928509 h 928509"/>
              <a:gd name="connsiteX3" fmla="*/ 1024156 w 1024156"/>
              <a:gd name="connsiteY3" fmla="*/ 873891 h 928509"/>
              <a:gd name="connsiteX4" fmla="*/ 928568 w 1024156"/>
              <a:gd name="connsiteY4" fmla="*/ 245782 h 928509"/>
              <a:gd name="connsiteX5" fmla="*/ 423318 w 1024156"/>
              <a:gd name="connsiteY5" fmla="*/ 40963 h 928509"/>
              <a:gd name="connsiteX6" fmla="*/ 0 w 1024156"/>
              <a:gd name="connsiteY6" fmla="*/ 0 h 92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156" h="928509">
                <a:moveTo>
                  <a:pt x="0" y="0"/>
                </a:moveTo>
                <a:lnTo>
                  <a:pt x="0" y="491564"/>
                </a:lnTo>
                <a:lnTo>
                  <a:pt x="723737" y="928509"/>
                </a:lnTo>
                <a:lnTo>
                  <a:pt x="1024156" y="873891"/>
                </a:lnTo>
                <a:lnTo>
                  <a:pt x="928568" y="245782"/>
                </a:lnTo>
                <a:lnTo>
                  <a:pt x="423318" y="409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rme libre 9"/>
          <p:cNvSpPr/>
          <p:nvPr/>
        </p:nvSpPr>
        <p:spPr>
          <a:xfrm>
            <a:off x="1540955" y="3944384"/>
            <a:ext cx="2381044" cy="454384"/>
          </a:xfrm>
          <a:custGeom>
            <a:avLst/>
            <a:gdLst>
              <a:gd name="connsiteX0" fmla="*/ 146 w 2383101"/>
              <a:gd name="connsiteY0" fmla="*/ 378654 h 454384"/>
              <a:gd name="connsiteX1" fmla="*/ 5972 w 2383101"/>
              <a:gd name="connsiteY1" fmla="*/ 308748 h 454384"/>
              <a:gd name="connsiteX2" fmla="*/ 23449 w 2383101"/>
              <a:gd name="connsiteY2" fmla="*/ 233018 h 454384"/>
              <a:gd name="connsiteX3" fmla="*/ 29274 w 2383101"/>
              <a:gd name="connsiteY3" fmla="*/ 209716 h 454384"/>
              <a:gd name="connsiteX4" fmla="*/ 35100 w 2383101"/>
              <a:gd name="connsiteY4" fmla="*/ 163112 h 454384"/>
              <a:gd name="connsiteX5" fmla="*/ 46751 w 2383101"/>
              <a:gd name="connsiteY5" fmla="*/ 145636 h 454384"/>
              <a:gd name="connsiteX6" fmla="*/ 52577 w 2383101"/>
              <a:gd name="connsiteY6" fmla="*/ 128160 h 454384"/>
              <a:gd name="connsiteX7" fmla="*/ 87530 w 2383101"/>
              <a:gd name="connsiteY7" fmla="*/ 104858 h 454384"/>
              <a:gd name="connsiteX8" fmla="*/ 134135 w 2383101"/>
              <a:gd name="connsiteY8" fmla="*/ 69905 h 454384"/>
              <a:gd name="connsiteX9" fmla="*/ 169089 w 2383101"/>
              <a:gd name="connsiteY9" fmla="*/ 58254 h 454384"/>
              <a:gd name="connsiteX10" fmla="*/ 209868 w 2383101"/>
              <a:gd name="connsiteY10" fmla="*/ 52429 h 454384"/>
              <a:gd name="connsiteX11" fmla="*/ 256473 w 2383101"/>
              <a:gd name="connsiteY11" fmla="*/ 46604 h 454384"/>
              <a:gd name="connsiteX12" fmla="*/ 291426 w 2383101"/>
              <a:gd name="connsiteY12" fmla="*/ 40778 h 454384"/>
              <a:gd name="connsiteX13" fmla="*/ 308903 w 2383101"/>
              <a:gd name="connsiteY13" fmla="*/ 34953 h 454384"/>
              <a:gd name="connsiteX14" fmla="*/ 332205 w 2383101"/>
              <a:gd name="connsiteY14" fmla="*/ 29127 h 454384"/>
              <a:gd name="connsiteX15" fmla="*/ 367159 w 2383101"/>
              <a:gd name="connsiteY15" fmla="*/ 23302 h 454384"/>
              <a:gd name="connsiteX16" fmla="*/ 396287 w 2383101"/>
              <a:gd name="connsiteY16" fmla="*/ 17476 h 454384"/>
              <a:gd name="connsiteX17" fmla="*/ 448717 w 2383101"/>
              <a:gd name="connsiteY17" fmla="*/ 5826 h 454384"/>
              <a:gd name="connsiteX18" fmla="*/ 518624 w 2383101"/>
              <a:gd name="connsiteY18" fmla="*/ 11651 h 454384"/>
              <a:gd name="connsiteX19" fmla="*/ 536101 w 2383101"/>
              <a:gd name="connsiteY19" fmla="*/ 17476 h 454384"/>
              <a:gd name="connsiteX20" fmla="*/ 565229 w 2383101"/>
              <a:gd name="connsiteY20" fmla="*/ 23302 h 454384"/>
              <a:gd name="connsiteX21" fmla="*/ 582706 w 2383101"/>
              <a:gd name="connsiteY21" fmla="*/ 29127 h 454384"/>
              <a:gd name="connsiteX22" fmla="*/ 623485 w 2383101"/>
              <a:gd name="connsiteY22" fmla="*/ 34953 h 454384"/>
              <a:gd name="connsiteX23" fmla="*/ 640962 w 2383101"/>
              <a:gd name="connsiteY23" fmla="*/ 40778 h 454384"/>
              <a:gd name="connsiteX24" fmla="*/ 1672092 w 2383101"/>
              <a:gd name="connsiteY24" fmla="*/ 40778 h 454384"/>
              <a:gd name="connsiteX25" fmla="*/ 1718697 w 2383101"/>
              <a:gd name="connsiteY25" fmla="*/ 34953 h 454384"/>
              <a:gd name="connsiteX26" fmla="*/ 1747825 w 2383101"/>
              <a:gd name="connsiteY26" fmla="*/ 29127 h 454384"/>
              <a:gd name="connsiteX27" fmla="*/ 1811907 w 2383101"/>
              <a:gd name="connsiteY27" fmla="*/ 23302 h 454384"/>
              <a:gd name="connsiteX28" fmla="*/ 1858511 w 2383101"/>
              <a:gd name="connsiteY28" fmla="*/ 11651 h 454384"/>
              <a:gd name="connsiteX29" fmla="*/ 2085709 w 2383101"/>
              <a:gd name="connsiteY29" fmla="*/ 5826 h 454384"/>
              <a:gd name="connsiteX30" fmla="*/ 2149791 w 2383101"/>
              <a:gd name="connsiteY30" fmla="*/ 0 h 454384"/>
              <a:gd name="connsiteX31" fmla="*/ 2289605 w 2383101"/>
              <a:gd name="connsiteY31" fmla="*/ 5826 h 454384"/>
              <a:gd name="connsiteX32" fmla="*/ 2330384 w 2383101"/>
              <a:gd name="connsiteY32" fmla="*/ 11651 h 454384"/>
              <a:gd name="connsiteX33" fmla="*/ 2347861 w 2383101"/>
              <a:gd name="connsiteY33" fmla="*/ 23302 h 454384"/>
              <a:gd name="connsiteX34" fmla="*/ 2371164 w 2383101"/>
              <a:gd name="connsiteY34" fmla="*/ 52429 h 454384"/>
              <a:gd name="connsiteX35" fmla="*/ 2382815 w 2383101"/>
              <a:gd name="connsiteY35" fmla="*/ 69905 h 454384"/>
              <a:gd name="connsiteX36" fmla="*/ 2376989 w 2383101"/>
              <a:gd name="connsiteY36" fmla="*/ 168938 h 454384"/>
              <a:gd name="connsiteX37" fmla="*/ 2318733 w 2383101"/>
              <a:gd name="connsiteY37" fmla="*/ 203890 h 454384"/>
              <a:gd name="connsiteX38" fmla="*/ 2301257 w 2383101"/>
              <a:gd name="connsiteY38" fmla="*/ 209716 h 454384"/>
              <a:gd name="connsiteX39" fmla="*/ 2097361 w 2383101"/>
              <a:gd name="connsiteY39" fmla="*/ 203890 h 454384"/>
              <a:gd name="connsiteX40" fmla="*/ 2039105 w 2383101"/>
              <a:gd name="connsiteY40" fmla="*/ 192240 h 454384"/>
              <a:gd name="connsiteX41" fmla="*/ 2009977 w 2383101"/>
              <a:gd name="connsiteY41" fmla="*/ 186414 h 454384"/>
              <a:gd name="connsiteX42" fmla="*/ 1992500 w 2383101"/>
              <a:gd name="connsiteY42" fmla="*/ 180589 h 454384"/>
              <a:gd name="connsiteX43" fmla="*/ 1910942 w 2383101"/>
              <a:gd name="connsiteY43" fmla="*/ 168938 h 454384"/>
              <a:gd name="connsiteX44" fmla="*/ 1409940 w 2383101"/>
              <a:gd name="connsiteY44" fmla="*/ 174763 h 454384"/>
              <a:gd name="connsiteX45" fmla="*/ 1392464 w 2383101"/>
              <a:gd name="connsiteY45" fmla="*/ 180589 h 454384"/>
              <a:gd name="connsiteX46" fmla="*/ 1345859 w 2383101"/>
              <a:gd name="connsiteY46" fmla="*/ 186414 h 454384"/>
              <a:gd name="connsiteX47" fmla="*/ 1130312 w 2383101"/>
              <a:gd name="connsiteY47" fmla="*/ 186414 h 454384"/>
              <a:gd name="connsiteX48" fmla="*/ 1089533 w 2383101"/>
              <a:gd name="connsiteY48" fmla="*/ 174763 h 454384"/>
              <a:gd name="connsiteX49" fmla="*/ 1025451 w 2383101"/>
              <a:gd name="connsiteY49" fmla="*/ 163112 h 454384"/>
              <a:gd name="connsiteX50" fmla="*/ 879811 w 2383101"/>
              <a:gd name="connsiteY50" fmla="*/ 168938 h 454384"/>
              <a:gd name="connsiteX51" fmla="*/ 862334 w 2383101"/>
              <a:gd name="connsiteY51" fmla="*/ 174763 h 454384"/>
              <a:gd name="connsiteX52" fmla="*/ 844858 w 2383101"/>
              <a:gd name="connsiteY52" fmla="*/ 192240 h 454384"/>
              <a:gd name="connsiteX53" fmla="*/ 827381 w 2383101"/>
              <a:gd name="connsiteY53" fmla="*/ 203890 h 454384"/>
              <a:gd name="connsiteX54" fmla="*/ 798253 w 2383101"/>
              <a:gd name="connsiteY54" fmla="*/ 244669 h 454384"/>
              <a:gd name="connsiteX55" fmla="*/ 786602 w 2383101"/>
              <a:gd name="connsiteY55" fmla="*/ 279621 h 454384"/>
              <a:gd name="connsiteX56" fmla="*/ 780776 w 2383101"/>
              <a:gd name="connsiteY56" fmla="*/ 297098 h 454384"/>
              <a:gd name="connsiteX57" fmla="*/ 774951 w 2383101"/>
              <a:gd name="connsiteY57" fmla="*/ 314574 h 454384"/>
              <a:gd name="connsiteX58" fmla="*/ 763299 w 2383101"/>
              <a:gd name="connsiteY58" fmla="*/ 332050 h 454384"/>
              <a:gd name="connsiteX59" fmla="*/ 757474 w 2383101"/>
              <a:gd name="connsiteY59" fmla="*/ 355352 h 454384"/>
              <a:gd name="connsiteX60" fmla="*/ 705043 w 2383101"/>
              <a:gd name="connsiteY60" fmla="*/ 401955 h 454384"/>
              <a:gd name="connsiteX61" fmla="*/ 687567 w 2383101"/>
              <a:gd name="connsiteY61" fmla="*/ 419432 h 454384"/>
              <a:gd name="connsiteX62" fmla="*/ 652613 w 2383101"/>
              <a:gd name="connsiteY62" fmla="*/ 431083 h 454384"/>
              <a:gd name="connsiteX63" fmla="*/ 582706 w 2383101"/>
              <a:gd name="connsiteY63" fmla="*/ 425257 h 454384"/>
              <a:gd name="connsiteX64" fmla="*/ 576880 w 2383101"/>
              <a:gd name="connsiteY64" fmla="*/ 396130 h 454384"/>
              <a:gd name="connsiteX65" fmla="*/ 571055 w 2383101"/>
              <a:gd name="connsiteY65" fmla="*/ 221367 h 454384"/>
              <a:gd name="connsiteX66" fmla="*/ 553578 w 2383101"/>
              <a:gd name="connsiteY66" fmla="*/ 209716 h 454384"/>
              <a:gd name="connsiteX67" fmla="*/ 495322 w 2383101"/>
              <a:gd name="connsiteY67" fmla="*/ 192240 h 454384"/>
              <a:gd name="connsiteX68" fmla="*/ 477845 w 2383101"/>
              <a:gd name="connsiteY68" fmla="*/ 186414 h 454384"/>
              <a:gd name="connsiteX69" fmla="*/ 384636 w 2383101"/>
              <a:gd name="connsiteY69" fmla="*/ 192240 h 454384"/>
              <a:gd name="connsiteX70" fmla="*/ 349682 w 2383101"/>
              <a:gd name="connsiteY70" fmla="*/ 209716 h 454384"/>
              <a:gd name="connsiteX71" fmla="*/ 332205 w 2383101"/>
              <a:gd name="connsiteY71" fmla="*/ 215541 h 454384"/>
              <a:gd name="connsiteX72" fmla="*/ 285601 w 2383101"/>
              <a:gd name="connsiteY72" fmla="*/ 250494 h 454384"/>
              <a:gd name="connsiteX73" fmla="*/ 273949 w 2383101"/>
              <a:gd name="connsiteY73" fmla="*/ 262145 h 454384"/>
              <a:gd name="connsiteX74" fmla="*/ 262298 w 2383101"/>
              <a:gd name="connsiteY74" fmla="*/ 279621 h 454384"/>
              <a:gd name="connsiteX75" fmla="*/ 244821 w 2383101"/>
              <a:gd name="connsiteY75" fmla="*/ 291272 h 454384"/>
              <a:gd name="connsiteX76" fmla="*/ 215693 w 2383101"/>
              <a:gd name="connsiteY76" fmla="*/ 320399 h 454384"/>
              <a:gd name="connsiteX77" fmla="*/ 198217 w 2383101"/>
              <a:gd name="connsiteY77" fmla="*/ 361177 h 454384"/>
              <a:gd name="connsiteX78" fmla="*/ 186565 w 2383101"/>
              <a:gd name="connsiteY78" fmla="*/ 372828 h 454384"/>
              <a:gd name="connsiteX79" fmla="*/ 169089 w 2383101"/>
              <a:gd name="connsiteY79" fmla="*/ 407781 h 454384"/>
              <a:gd name="connsiteX80" fmla="*/ 157437 w 2383101"/>
              <a:gd name="connsiteY80" fmla="*/ 419432 h 454384"/>
              <a:gd name="connsiteX81" fmla="*/ 99182 w 2383101"/>
              <a:gd name="connsiteY81" fmla="*/ 442734 h 454384"/>
              <a:gd name="connsiteX82" fmla="*/ 87530 w 2383101"/>
              <a:gd name="connsiteY82" fmla="*/ 454384 h 454384"/>
              <a:gd name="connsiteX83" fmla="*/ 23449 w 2383101"/>
              <a:gd name="connsiteY83" fmla="*/ 442734 h 454384"/>
              <a:gd name="connsiteX84" fmla="*/ 17623 w 2383101"/>
              <a:gd name="connsiteY84" fmla="*/ 425257 h 454384"/>
              <a:gd name="connsiteX85" fmla="*/ 11798 w 2383101"/>
              <a:gd name="connsiteY85" fmla="*/ 367003 h 454384"/>
              <a:gd name="connsiteX86" fmla="*/ 146 w 2383101"/>
              <a:gd name="connsiteY86" fmla="*/ 37865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383101" h="454384">
                <a:moveTo>
                  <a:pt x="146" y="378654"/>
                </a:moveTo>
                <a:cubicBezTo>
                  <a:pt x="-825" y="368945"/>
                  <a:pt x="3240" y="331971"/>
                  <a:pt x="5972" y="308748"/>
                </a:cubicBezTo>
                <a:cubicBezTo>
                  <a:pt x="7964" y="291817"/>
                  <a:pt x="20676" y="244111"/>
                  <a:pt x="23449" y="233018"/>
                </a:cubicBezTo>
                <a:cubicBezTo>
                  <a:pt x="25391" y="225251"/>
                  <a:pt x="28281" y="217661"/>
                  <a:pt x="29274" y="209716"/>
                </a:cubicBezTo>
                <a:cubicBezTo>
                  <a:pt x="31216" y="194181"/>
                  <a:pt x="30981" y="178216"/>
                  <a:pt x="35100" y="163112"/>
                </a:cubicBezTo>
                <a:cubicBezTo>
                  <a:pt x="36942" y="156357"/>
                  <a:pt x="43620" y="151898"/>
                  <a:pt x="46751" y="145636"/>
                </a:cubicBezTo>
                <a:cubicBezTo>
                  <a:pt x="49497" y="140144"/>
                  <a:pt x="49171" y="133269"/>
                  <a:pt x="52577" y="128160"/>
                </a:cubicBezTo>
                <a:cubicBezTo>
                  <a:pt x="65046" y="109458"/>
                  <a:pt x="69207" y="110965"/>
                  <a:pt x="87530" y="104858"/>
                </a:cubicBezTo>
                <a:cubicBezTo>
                  <a:pt x="101331" y="91058"/>
                  <a:pt x="114376" y="76491"/>
                  <a:pt x="134135" y="69905"/>
                </a:cubicBezTo>
                <a:cubicBezTo>
                  <a:pt x="145786" y="66021"/>
                  <a:pt x="156931" y="59991"/>
                  <a:pt x="169089" y="58254"/>
                </a:cubicBezTo>
                <a:lnTo>
                  <a:pt x="209868" y="52429"/>
                </a:lnTo>
                <a:lnTo>
                  <a:pt x="256473" y="46604"/>
                </a:lnTo>
                <a:cubicBezTo>
                  <a:pt x="268166" y="44934"/>
                  <a:pt x="279896" y="43340"/>
                  <a:pt x="291426" y="40778"/>
                </a:cubicBezTo>
                <a:cubicBezTo>
                  <a:pt x="297420" y="39446"/>
                  <a:pt x="302999" y="36640"/>
                  <a:pt x="308903" y="34953"/>
                </a:cubicBezTo>
                <a:cubicBezTo>
                  <a:pt x="316601" y="32753"/>
                  <a:pt x="324354" y="30697"/>
                  <a:pt x="332205" y="29127"/>
                </a:cubicBezTo>
                <a:cubicBezTo>
                  <a:pt x="343788" y="26811"/>
                  <a:pt x="355538" y="25415"/>
                  <a:pt x="367159" y="23302"/>
                </a:cubicBezTo>
                <a:cubicBezTo>
                  <a:pt x="376901" y="21531"/>
                  <a:pt x="386545" y="19247"/>
                  <a:pt x="396287" y="17476"/>
                </a:cubicBezTo>
                <a:cubicBezTo>
                  <a:pt x="441403" y="9273"/>
                  <a:pt x="417900" y="16097"/>
                  <a:pt x="448717" y="5826"/>
                </a:cubicBezTo>
                <a:cubicBezTo>
                  <a:pt x="472019" y="7768"/>
                  <a:pt x="495446" y="8561"/>
                  <a:pt x="518624" y="11651"/>
                </a:cubicBezTo>
                <a:cubicBezTo>
                  <a:pt x="524711" y="12462"/>
                  <a:pt x="530144" y="15987"/>
                  <a:pt x="536101" y="17476"/>
                </a:cubicBezTo>
                <a:cubicBezTo>
                  <a:pt x="545707" y="19877"/>
                  <a:pt x="555623" y="20901"/>
                  <a:pt x="565229" y="23302"/>
                </a:cubicBezTo>
                <a:cubicBezTo>
                  <a:pt x="571186" y="24791"/>
                  <a:pt x="576685" y="27923"/>
                  <a:pt x="582706" y="29127"/>
                </a:cubicBezTo>
                <a:cubicBezTo>
                  <a:pt x="596170" y="31820"/>
                  <a:pt x="609892" y="33011"/>
                  <a:pt x="623485" y="34953"/>
                </a:cubicBezTo>
                <a:cubicBezTo>
                  <a:pt x="629311" y="36895"/>
                  <a:pt x="634822" y="40679"/>
                  <a:pt x="640962" y="40778"/>
                </a:cubicBezTo>
                <a:cubicBezTo>
                  <a:pt x="1266359" y="50865"/>
                  <a:pt x="1198061" y="49243"/>
                  <a:pt x="1672092" y="40778"/>
                </a:cubicBezTo>
                <a:cubicBezTo>
                  <a:pt x="1687627" y="38836"/>
                  <a:pt x="1703223" y="37334"/>
                  <a:pt x="1718697" y="34953"/>
                </a:cubicBezTo>
                <a:cubicBezTo>
                  <a:pt x="1728484" y="33447"/>
                  <a:pt x="1738000" y="30355"/>
                  <a:pt x="1747825" y="29127"/>
                </a:cubicBezTo>
                <a:cubicBezTo>
                  <a:pt x="1769108" y="26467"/>
                  <a:pt x="1790546" y="25244"/>
                  <a:pt x="1811907" y="23302"/>
                </a:cubicBezTo>
                <a:cubicBezTo>
                  <a:pt x="1827442" y="19418"/>
                  <a:pt x="1842531" y="12671"/>
                  <a:pt x="1858511" y="11651"/>
                </a:cubicBezTo>
                <a:cubicBezTo>
                  <a:pt x="1934115" y="6825"/>
                  <a:pt x="2010012" y="8854"/>
                  <a:pt x="2085709" y="5826"/>
                </a:cubicBezTo>
                <a:cubicBezTo>
                  <a:pt x="2107141" y="4969"/>
                  <a:pt x="2128430" y="1942"/>
                  <a:pt x="2149791" y="0"/>
                </a:cubicBezTo>
                <a:cubicBezTo>
                  <a:pt x="2196396" y="1942"/>
                  <a:pt x="2243057" y="2823"/>
                  <a:pt x="2289605" y="5826"/>
                </a:cubicBezTo>
                <a:cubicBezTo>
                  <a:pt x="2303307" y="6710"/>
                  <a:pt x="2317232" y="7706"/>
                  <a:pt x="2330384" y="11651"/>
                </a:cubicBezTo>
                <a:cubicBezTo>
                  <a:pt x="2337090" y="13663"/>
                  <a:pt x="2342035" y="19418"/>
                  <a:pt x="2347861" y="23302"/>
                </a:cubicBezTo>
                <a:cubicBezTo>
                  <a:pt x="2383720" y="77089"/>
                  <a:pt x="2337960" y="10926"/>
                  <a:pt x="2371164" y="52429"/>
                </a:cubicBezTo>
                <a:cubicBezTo>
                  <a:pt x="2375538" y="57896"/>
                  <a:pt x="2378931" y="64080"/>
                  <a:pt x="2382815" y="69905"/>
                </a:cubicBezTo>
                <a:cubicBezTo>
                  <a:pt x="2380873" y="102916"/>
                  <a:pt x="2387446" y="137567"/>
                  <a:pt x="2376989" y="168938"/>
                </a:cubicBezTo>
                <a:cubicBezTo>
                  <a:pt x="2374687" y="175844"/>
                  <a:pt x="2329830" y="199134"/>
                  <a:pt x="2318733" y="203890"/>
                </a:cubicBezTo>
                <a:cubicBezTo>
                  <a:pt x="2313089" y="206309"/>
                  <a:pt x="2307082" y="207774"/>
                  <a:pt x="2301257" y="209716"/>
                </a:cubicBezTo>
                <a:cubicBezTo>
                  <a:pt x="2233292" y="207774"/>
                  <a:pt x="2165203" y="208413"/>
                  <a:pt x="2097361" y="203890"/>
                </a:cubicBezTo>
                <a:cubicBezTo>
                  <a:pt x="2077602" y="202573"/>
                  <a:pt x="2058524" y="196124"/>
                  <a:pt x="2039105" y="192240"/>
                </a:cubicBezTo>
                <a:cubicBezTo>
                  <a:pt x="2029396" y="190298"/>
                  <a:pt x="2019371" y="189545"/>
                  <a:pt x="2009977" y="186414"/>
                </a:cubicBezTo>
                <a:cubicBezTo>
                  <a:pt x="2004151" y="184472"/>
                  <a:pt x="1998557" y="181599"/>
                  <a:pt x="1992500" y="180589"/>
                </a:cubicBezTo>
                <a:cubicBezTo>
                  <a:pt x="1826408" y="152907"/>
                  <a:pt x="2015774" y="189902"/>
                  <a:pt x="1910942" y="168938"/>
                </a:cubicBezTo>
                <a:lnTo>
                  <a:pt x="1409940" y="174763"/>
                </a:lnTo>
                <a:cubicBezTo>
                  <a:pt x="1403801" y="174901"/>
                  <a:pt x="1398505" y="179491"/>
                  <a:pt x="1392464" y="180589"/>
                </a:cubicBezTo>
                <a:cubicBezTo>
                  <a:pt x="1377061" y="183390"/>
                  <a:pt x="1361394" y="184472"/>
                  <a:pt x="1345859" y="186414"/>
                </a:cubicBezTo>
                <a:cubicBezTo>
                  <a:pt x="1262313" y="207302"/>
                  <a:pt x="1314921" y="196393"/>
                  <a:pt x="1130312" y="186414"/>
                </a:cubicBezTo>
                <a:cubicBezTo>
                  <a:pt x="1116398" y="185662"/>
                  <a:pt x="1102836" y="178089"/>
                  <a:pt x="1089533" y="174763"/>
                </a:cubicBezTo>
                <a:cubicBezTo>
                  <a:pt x="1073262" y="170695"/>
                  <a:pt x="1041017" y="165706"/>
                  <a:pt x="1025451" y="163112"/>
                </a:cubicBezTo>
                <a:cubicBezTo>
                  <a:pt x="976904" y="165054"/>
                  <a:pt x="928273" y="165476"/>
                  <a:pt x="879811" y="168938"/>
                </a:cubicBezTo>
                <a:cubicBezTo>
                  <a:pt x="873686" y="169376"/>
                  <a:pt x="867443" y="171357"/>
                  <a:pt x="862334" y="174763"/>
                </a:cubicBezTo>
                <a:cubicBezTo>
                  <a:pt x="855479" y="179333"/>
                  <a:pt x="851187" y="186966"/>
                  <a:pt x="844858" y="192240"/>
                </a:cubicBezTo>
                <a:cubicBezTo>
                  <a:pt x="839479" y="196722"/>
                  <a:pt x="833207" y="200007"/>
                  <a:pt x="827381" y="203890"/>
                </a:cubicBezTo>
                <a:cubicBezTo>
                  <a:pt x="825031" y="207023"/>
                  <a:pt x="801352" y="237696"/>
                  <a:pt x="798253" y="244669"/>
                </a:cubicBezTo>
                <a:cubicBezTo>
                  <a:pt x="793265" y="255891"/>
                  <a:pt x="790486" y="267970"/>
                  <a:pt x="786602" y="279621"/>
                </a:cubicBezTo>
                <a:lnTo>
                  <a:pt x="780776" y="297098"/>
                </a:lnTo>
                <a:cubicBezTo>
                  <a:pt x="778834" y="302923"/>
                  <a:pt x="778357" y="309465"/>
                  <a:pt x="774951" y="314574"/>
                </a:cubicBezTo>
                <a:lnTo>
                  <a:pt x="763299" y="332050"/>
                </a:lnTo>
                <a:cubicBezTo>
                  <a:pt x="761357" y="339817"/>
                  <a:pt x="762065" y="348793"/>
                  <a:pt x="757474" y="355352"/>
                </a:cubicBezTo>
                <a:cubicBezTo>
                  <a:pt x="725742" y="400682"/>
                  <a:pt x="732757" y="378860"/>
                  <a:pt x="705043" y="401955"/>
                </a:cubicBezTo>
                <a:cubicBezTo>
                  <a:pt x="698714" y="407229"/>
                  <a:pt x="694769" y="415431"/>
                  <a:pt x="687567" y="419432"/>
                </a:cubicBezTo>
                <a:cubicBezTo>
                  <a:pt x="676831" y="425396"/>
                  <a:pt x="652613" y="431083"/>
                  <a:pt x="652613" y="431083"/>
                </a:cubicBezTo>
                <a:lnTo>
                  <a:pt x="582706" y="425257"/>
                </a:lnTo>
                <a:cubicBezTo>
                  <a:pt x="573716" y="421108"/>
                  <a:pt x="577445" y="406015"/>
                  <a:pt x="576880" y="396130"/>
                </a:cubicBezTo>
                <a:cubicBezTo>
                  <a:pt x="573555" y="337938"/>
                  <a:pt x="578285" y="279204"/>
                  <a:pt x="571055" y="221367"/>
                </a:cubicBezTo>
                <a:cubicBezTo>
                  <a:pt x="570187" y="214420"/>
                  <a:pt x="559976" y="212560"/>
                  <a:pt x="553578" y="209716"/>
                </a:cubicBezTo>
                <a:cubicBezTo>
                  <a:pt x="528652" y="198638"/>
                  <a:pt x="519050" y="199019"/>
                  <a:pt x="495322" y="192240"/>
                </a:cubicBezTo>
                <a:cubicBezTo>
                  <a:pt x="489417" y="190553"/>
                  <a:pt x="483671" y="188356"/>
                  <a:pt x="477845" y="186414"/>
                </a:cubicBezTo>
                <a:cubicBezTo>
                  <a:pt x="446775" y="188356"/>
                  <a:pt x="415595" y="188981"/>
                  <a:pt x="384636" y="192240"/>
                </a:cubicBezTo>
                <a:cubicBezTo>
                  <a:pt x="366086" y="194193"/>
                  <a:pt x="365919" y="201598"/>
                  <a:pt x="349682" y="209716"/>
                </a:cubicBezTo>
                <a:cubicBezTo>
                  <a:pt x="344190" y="212462"/>
                  <a:pt x="338031" y="213599"/>
                  <a:pt x="332205" y="215541"/>
                </a:cubicBezTo>
                <a:cubicBezTo>
                  <a:pt x="298735" y="249011"/>
                  <a:pt x="316104" y="240327"/>
                  <a:pt x="285601" y="250494"/>
                </a:cubicBezTo>
                <a:cubicBezTo>
                  <a:pt x="281717" y="254378"/>
                  <a:pt x="277380" y="257856"/>
                  <a:pt x="273949" y="262145"/>
                </a:cubicBezTo>
                <a:cubicBezTo>
                  <a:pt x="269575" y="267612"/>
                  <a:pt x="267249" y="274670"/>
                  <a:pt x="262298" y="279621"/>
                </a:cubicBezTo>
                <a:cubicBezTo>
                  <a:pt x="257347" y="284572"/>
                  <a:pt x="250090" y="286662"/>
                  <a:pt x="244821" y="291272"/>
                </a:cubicBezTo>
                <a:cubicBezTo>
                  <a:pt x="234487" y="300314"/>
                  <a:pt x="215693" y="320399"/>
                  <a:pt x="215693" y="320399"/>
                </a:cubicBezTo>
                <a:cubicBezTo>
                  <a:pt x="210515" y="335935"/>
                  <a:pt x="207816" y="346779"/>
                  <a:pt x="198217" y="361177"/>
                </a:cubicBezTo>
                <a:cubicBezTo>
                  <a:pt x="195170" y="365747"/>
                  <a:pt x="190449" y="368944"/>
                  <a:pt x="186565" y="372828"/>
                </a:cubicBezTo>
                <a:cubicBezTo>
                  <a:pt x="180413" y="391287"/>
                  <a:pt x="181996" y="391649"/>
                  <a:pt x="169089" y="407781"/>
                </a:cubicBezTo>
                <a:cubicBezTo>
                  <a:pt x="165658" y="412070"/>
                  <a:pt x="162350" y="416976"/>
                  <a:pt x="157437" y="419432"/>
                </a:cubicBezTo>
                <a:cubicBezTo>
                  <a:pt x="119533" y="438384"/>
                  <a:pt x="129730" y="422370"/>
                  <a:pt x="99182" y="442734"/>
                </a:cubicBezTo>
                <a:cubicBezTo>
                  <a:pt x="94612" y="445780"/>
                  <a:pt x="91414" y="450501"/>
                  <a:pt x="87530" y="454384"/>
                </a:cubicBezTo>
                <a:cubicBezTo>
                  <a:pt x="66170" y="450501"/>
                  <a:pt x="43490" y="451084"/>
                  <a:pt x="23449" y="442734"/>
                </a:cubicBezTo>
                <a:cubicBezTo>
                  <a:pt x="17781" y="440372"/>
                  <a:pt x="18557" y="431326"/>
                  <a:pt x="17623" y="425257"/>
                </a:cubicBezTo>
                <a:cubicBezTo>
                  <a:pt x="14656" y="405969"/>
                  <a:pt x="16531" y="385935"/>
                  <a:pt x="11798" y="367003"/>
                </a:cubicBezTo>
                <a:cubicBezTo>
                  <a:pt x="10466" y="361674"/>
                  <a:pt x="1117" y="388363"/>
                  <a:pt x="146" y="378654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rme libre 10"/>
          <p:cNvSpPr/>
          <p:nvPr/>
        </p:nvSpPr>
        <p:spPr>
          <a:xfrm>
            <a:off x="1062455" y="4888105"/>
            <a:ext cx="763442" cy="273796"/>
          </a:xfrm>
          <a:custGeom>
            <a:avLst/>
            <a:gdLst>
              <a:gd name="connsiteX0" fmla="*/ 6773 w 764101"/>
              <a:gd name="connsiteY0" fmla="*/ 116509 h 273796"/>
              <a:gd name="connsiteX1" fmla="*/ 30076 w 764101"/>
              <a:gd name="connsiteY1" fmla="*/ 145636 h 273796"/>
              <a:gd name="connsiteX2" fmla="*/ 47552 w 764101"/>
              <a:gd name="connsiteY2" fmla="*/ 151462 h 273796"/>
              <a:gd name="connsiteX3" fmla="*/ 99983 w 764101"/>
              <a:gd name="connsiteY3" fmla="*/ 186415 h 273796"/>
              <a:gd name="connsiteX4" fmla="*/ 117459 w 764101"/>
              <a:gd name="connsiteY4" fmla="*/ 198065 h 273796"/>
              <a:gd name="connsiteX5" fmla="*/ 146587 w 764101"/>
              <a:gd name="connsiteY5" fmla="*/ 227193 h 273796"/>
              <a:gd name="connsiteX6" fmla="*/ 158239 w 764101"/>
              <a:gd name="connsiteY6" fmla="*/ 238844 h 273796"/>
              <a:gd name="connsiteX7" fmla="*/ 175715 w 764101"/>
              <a:gd name="connsiteY7" fmla="*/ 244669 h 273796"/>
              <a:gd name="connsiteX8" fmla="*/ 204843 w 764101"/>
              <a:gd name="connsiteY8" fmla="*/ 267971 h 273796"/>
              <a:gd name="connsiteX9" fmla="*/ 239797 w 764101"/>
              <a:gd name="connsiteY9" fmla="*/ 273796 h 273796"/>
              <a:gd name="connsiteX10" fmla="*/ 385437 w 764101"/>
              <a:gd name="connsiteY10" fmla="*/ 267971 h 273796"/>
              <a:gd name="connsiteX11" fmla="*/ 426216 w 764101"/>
              <a:gd name="connsiteY11" fmla="*/ 250494 h 273796"/>
              <a:gd name="connsiteX12" fmla="*/ 443693 w 764101"/>
              <a:gd name="connsiteY12" fmla="*/ 244669 h 273796"/>
              <a:gd name="connsiteX13" fmla="*/ 496123 w 764101"/>
              <a:gd name="connsiteY13" fmla="*/ 227193 h 273796"/>
              <a:gd name="connsiteX14" fmla="*/ 513600 w 764101"/>
              <a:gd name="connsiteY14" fmla="*/ 221367 h 273796"/>
              <a:gd name="connsiteX15" fmla="*/ 571856 w 764101"/>
              <a:gd name="connsiteY15" fmla="*/ 209716 h 273796"/>
              <a:gd name="connsiteX16" fmla="*/ 595158 w 764101"/>
              <a:gd name="connsiteY16" fmla="*/ 203891 h 273796"/>
              <a:gd name="connsiteX17" fmla="*/ 624286 w 764101"/>
              <a:gd name="connsiteY17" fmla="*/ 198065 h 273796"/>
              <a:gd name="connsiteX18" fmla="*/ 641763 w 764101"/>
              <a:gd name="connsiteY18" fmla="*/ 192240 h 273796"/>
              <a:gd name="connsiteX19" fmla="*/ 670891 w 764101"/>
              <a:gd name="connsiteY19" fmla="*/ 186415 h 273796"/>
              <a:gd name="connsiteX20" fmla="*/ 711670 w 764101"/>
              <a:gd name="connsiteY20" fmla="*/ 174764 h 273796"/>
              <a:gd name="connsiteX21" fmla="*/ 758275 w 764101"/>
              <a:gd name="connsiteY21" fmla="*/ 133986 h 273796"/>
              <a:gd name="connsiteX22" fmla="*/ 764101 w 764101"/>
              <a:gd name="connsiteY22" fmla="*/ 116509 h 273796"/>
              <a:gd name="connsiteX23" fmla="*/ 746624 w 764101"/>
              <a:gd name="connsiteY23" fmla="*/ 81557 h 273796"/>
              <a:gd name="connsiteX24" fmla="*/ 729147 w 764101"/>
              <a:gd name="connsiteY24" fmla="*/ 69906 h 273796"/>
              <a:gd name="connsiteX25" fmla="*/ 711670 w 764101"/>
              <a:gd name="connsiteY25" fmla="*/ 52429 h 273796"/>
              <a:gd name="connsiteX26" fmla="*/ 676717 w 764101"/>
              <a:gd name="connsiteY26" fmla="*/ 29128 h 273796"/>
              <a:gd name="connsiteX27" fmla="*/ 665065 w 764101"/>
              <a:gd name="connsiteY27" fmla="*/ 11651 h 273796"/>
              <a:gd name="connsiteX28" fmla="*/ 630112 w 764101"/>
              <a:gd name="connsiteY28" fmla="*/ 0 h 273796"/>
              <a:gd name="connsiteX29" fmla="*/ 577682 w 764101"/>
              <a:gd name="connsiteY29" fmla="*/ 17477 h 273796"/>
              <a:gd name="connsiteX30" fmla="*/ 566030 w 764101"/>
              <a:gd name="connsiteY30" fmla="*/ 58255 h 273796"/>
              <a:gd name="connsiteX31" fmla="*/ 548554 w 764101"/>
              <a:gd name="connsiteY31" fmla="*/ 69906 h 273796"/>
              <a:gd name="connsiteX32" fmla="*/ 507774 w 764101"/>
              <a:gd name="connsiteY32" fmla="*/ 110684 h 273796"/>
              <a:gd name="connsiteX33" fmla="*/ 490298 w 764101"/>
              <a:gd name="connsiteY33" fmla="*/ 104858 h 273796"/>
              <a:gd name="connsiteX34" fmla="*/ 472821 w 764101"/>
              <a:gd name="connsiteY34" fmla="*/ 93207 h 273796"/>
              <a:gd name="connsiteX35" fmla="*/ 437867 w 764101"/>
              <a:gd name="connsiteY35" fmla="*/ 81557 h 273796"/>
              <a:gd name="connsiteX36" fmla="*/ 420390 w 764101"/>
              <a:gd name="connsiteY36" fmla="*/ 75731 h 273796"/>
              <a:gd name="connsiteX37" fmla="*/ 367960 w 764101"/>
              <a:gd name="connsiteY37" fmla="*/ 87382 h 273796"/>
              <a:gd name="connsiteX38" fmla="*/ 350483 w 764101"/>
              <a:gd name="connsiteY38" fmla="*/ 93207 h 273796"/>
              <a:gd name="connsiteX39" fmla="*/ 338832 w 764101"/>
              <a:gd name="connsiteY39" fmla="*/ 110684 h 273796"/>
              <a:gd name="connsiteX40" fmla="*/ 315530 w 764101"/>
              <a:gd name="connsiteY40" fmla="*/ 116509 h 273796"/>
              <a:gd name="connsiteX41" fmla="*/ 181541 w 764101"/>
              <a:gd name="connsiteY41" fmla="*/ 110684 h 273796"/>
              <a:gd name="connsiteX42" fmla="*/ 146587 w 764101"/>
              <a:gd name="connsiteY42" fmla="*/ 87382 h 273796"/>
              <a:gd name="connsiteX43" fmla="*/ 134936 w 764101"/>
              <a:gd name="connsiteY43" fmla="*/ 52429 h 273796"/>
              <a:gd name="connsiteX44" fmla="*/ 12599 w 764101"/>
              <a:gd name="connsiteY44" fmla="*/ 58255 h 273796"/>
              <a:gd name="connsiteX45" fmla="*/ 948 w 764101"/>
              <a:gd name="connsiteY45" fmla="*/ 75731 h 273796"/>
              <a:gd name="connsiteX46" fmla="*/ 6773 w 764101"/>
              <a:gd name="connsiteY46" fmla="*/ 116509 h 27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64101" h="273796">
                <a:moveTo>
                  <a:pt x="6773" y="116509"/>
                </a:moveTo>
                <a:cubicBezTo>
                  <a:pt x="11628" y="128160"/>
                  <a:pt x="20635" y="137544"/>
                  <a:pt x="30076" y="145636"/>
                </a:cubicBezTo>
                <a:cubicBezTo>
                  <a:pt x="34738" y="149632"/>
                  <a:pt x="42184" y="148480"/>
                  <a:pt x="47552" y="151462"/>
                </a:cubicBezTo>
                <a:cubicBezTo>
                  <a:pt x="47554" y="151463"/>
                  <a:pt x="91244" y="180589"/>
                  <a:pt x="99983" y="186415"/>
                </a:cubicBezTo>
                <a:cubicBezTo>
                  <a:pt x="105808" y="190298"/>
                  <a:pt x="112509" y="193115"/>
                  <a:pt x="117459" y="198065"/>
                </a:cubicBezTo>
                <a:lnTo>
                  <a:pt x="146587" y="227193"/>
                </a:lnTo>
                <a:cubicBezTo>
                  <a:pt x="150471" y="231077"/>
                  <a:pt x="153028" y="237107"/>
                  <a:pt x="158239" y="238844"/>
                </a:cubicBezTo>
                <a:lnTo>
                  <a:pt x="175715" y="244669"/>
                </a:lnTo>
                <a:cubicBezTo>
                  <a:pt x="183668" y="252622"/>
                  <a:pt x="193822" y="264298"/>
                  <a:pt x="204843" y="267971"/>
                </a:cubicBezTo>
                <a:cubicBezTo>
                  <a:pt x="216049" y="271706"/>
                  <a:pt x="228146" y="271854"/>
                  <a:pt x="239797" y="273796"/>
                </a:cubicBezTo>
                <a:cubicBezTo>
                  <a:pt x="288344" y="271854"/>
                  <a:pt x="336967" y="271314"/>
                  <a:pt x="385437" y="267971"/>
                </a:cubicBezTo>
                <a:cubicBezTo>
                  <a:pt x="413564" y="266031"/>
                  <a:pt x="403798" y="261703"/>
                  <a:pt x="426216" y="250494"/>
                </a:cubicBezTo>
                <a:cubicBezTo>
                  <a:pt x="431708" y="247748"/>
                  <a:pt x="437943" y="246825"/>
                  <a:pt x="443693" y="244669"/>
                </a:cubicBezTo>
                <a:cubicBezTo>
                  <a:pt x="507985" y="220561"/>
                  <a:pt x="441445" y="242815"/>
                  <a:pt x="496123" y="227193"/>
                </a:cubicBezTo>
                <a:cubicBezTo>
                  <a:pt x="502028" y="225506"/>
                  <a:pt x="507616" y="222748"/>
                  <a:pt x="513600" y="221367"/>
                </a:cubicBezTo>
                <a:cubicBezTo>
                  <a:pt x="532896" y="216914"/>
                  <a:pt x="552644" y="214519"/>
                  <a:pt x="571856" y="209716"/>
                </a:cubicBezTo>
                <a:cubicBezTo>
                  <a:pt x="579623" y="207774"/>
                  <a:pt x="587342" y="205628"/>
                  <a:pt x="595158" y="203891"/>
                </a:cubicBezTo>
                <a:cubicBezTo>
                  <a:pt x="604824" y="201743"/>
                  <a:pt x="614680" y="200466"/>
                  <a:pt x="624286" y="198065"/>
                </a:cubicBezTo>
                <a:cubicBezTo>
                  <a:pt x="630243" y="196576"/>
                  <a:pt x="635806" y="193729"/>
                  <a:pt x="641763" y="192240"/>
                </a:cubicBezTo>
                <a:cubicBezTo>
                  <a:pt x="651369" y="189839"/>
                  <a:pt x="661225" y="188563"/>
                  <a:pt x="670891" y="186415"/>
                </a:cubicBezTo>
                <a:cubicBezTo>
                  <a:pt x="692827" y="181540"/>
                  <a:pt x="692214" y="181249"/>
                  <a:pt x="711670" y="174764"/>
                </a:cubicBezTo>
                <a:cubicBezTo>
                  <a:pt x="737885" y="157288"/>
                  <a:pt x="746138" y="158259"/>
                  <a:pt x="758275" y="133986"/>
                </a:cubicBezTo>
                <a:cubicBezTo>
                  <a:pt x="761021" y="128494"/>
                  <a:pt x="762159" y="122335"/>
                  <a:pt x="764101" y="116509"/>
                </a:cubicBezTo>
                <a:cubicBezTo>
                  <a:pt x="759363" y="102296"/>
                  <a:pt x="757916" y="92849"/>
                  <a:pt x="746624" y="81557"/>
                </a:cubicBezTo>
                <a:cubicBezTo>
                  <a:pt x="741673" y="76606"/>
                  <a:pt x="734526" y="74388"/>
                  <a:pt x="729147" y="69906"/>
                </a:cubicBezTo>
                <a:cubicBezTo>
                  <a:pt x="722818" y="64632"/>
                  <a:pt x="718173" y="57487"/>
                  <a:pt x="711670" y="52429"/>
                </a:cubicBezTo>
                <a:cubicBezTo>
                  <a:pt x="700617" y="43832"/>
                  <a:pt x="676717" y="29128"/>
                  <a:pt x="676717" y="29128"/>
                </a:cubicBezTo>
                <a:cubicBezTo>
                  <a:pt x="672833" y="23302"/>
                  <a:pt x="671002" y="15362"/>
                  <a:pt x="665065" y="11651"/>
                </a:cubicBezTo>
                <a:cubicBezTo>
                  <a:pt x="654651" y="5142"/>
                  <a:pt x="630112" y="0"/>
                  <a:pt x="630112" y="0"/>
                </a:cubicBezTo>
                <a:cubicBezTo>
                  <a:pt x="617043" y="2178"/>
                  <a:pt x="587921" y="2118"/>
                  <a:pt x="577682" y="17477"/>
                </a:cubicBezTo>
                <a:cubicBezTo>
                  <a:pt x="573493" y="23760"/>
                  <a:pt x="571990" y="50805"/>
                  <a:pt x="566030" y="58255"/>
                </a:cubicBezTo>
                <a:cubicBezTo>
                  <a:pt x="561656" y="63722"/>
                  <a:pt x="554379" y="66022"/>
                  <a:pt x="548554" y="69906"/>
                </a:cubicBezTo>
                <a:cubicBezTo>
                  <a:pt x="521845" y="109967"/>
                  <a:pt x="538535" y="100430"/>
                  <a:pt x="507774" y="110684"/>
                </a:cubicBezTo>
                <a:cubicBezTo>
                  <a:pt x="501949" y="108742"/>
                  <a:pt x="495790" y="107604"/>
                  <a:pt x="490298" y="104858"/>
                </a:cubicBezTo>
                <a:cubicBezTo>
                  <a:pt x="484036" y="101727"/>
                  <a:pt x="479219" y="96050"/>
                  <a:pt x="472821" y="93207"/>
                </a:cubicBezTo>
                <a:cubicBezTo>
                  <a:pt x="461598" y="88219"/>
                  <a:pt x="449518" y="85441"/>
                  <a:pt x="437867" y="81557"/>
                </a:cubicBezTo>
                <a:lnTo>
                  <a:pt x="420390" y="75731"/>
                </a:lnTo>
                <a:cubicBezTo>
                  <a:pt x="400374" y="79734"/>
                  <a:pt x="387152" y="81899"/>
                  <a:pt x="367960" y="87382"/>
                </a:cubicBezTo>
                <a:cubicBezTo>
                  <a:pt x="362056" y="89069"/>
                  <a:pt x="356309" y="91265"/>
                  <a:pt x="350483" y="93207"/>
                </a:cubicBezTo>
                <a:cubicBezTo>
                  <a:pt x="346599" y="99033"/>
                  <a:pt x="344658" y="106800"/>
                  <a:pt x="338832" y="110684"/>
                </a:cubicBezTo>
                <a:cubicBezTo>
                  <a:pt x="332170" y="115125"/>
                  <a:pt x="323536" y="116509"/>
                  <a:pt x="315530" y="116509"/>
                </a:cubicBezTo>
                <a:cubicBezTo>
                  <a:pt x="270825" y="116509"/>
                  <a:pt x="226204" y="112626"/>
                  <a:pt x="181541" y="110684"/>
                </a:cubicBezTo>
                <a:cubicBezTo>
                  <a:pt x="169890" y="102917"/>
                  <a:pt x="151015" y="100666"/>
                  <a:pt x="146587" y="87382"/>
                </a:cubicBezTo>
                <a:lnTo>
                  <a:pt x="134936" y="52429"/>
                </a:lnTo>
                <a:cubicBezTo>
                  <a:pt x="94157" y="54371"/>
                  <a:pt x="52820" y="51260"/>
                  <a:pt x="12599" y="58255"/>
                </a:cubicBezTo>
                <a:cubicBezTo>
                  <a:pt x="5701" y="59455"/>
                  <a:pt x="2200" y="68843"/>
                  <a:pt x="948" y="75731"/>
                </a:cubicBezTo>
                <a:cubicBezTo>
                  <a:pt x="-1831" y="91015"/>
                  <a:pt x="1918" y="104858"/>
                  <a:pt x="6773" y="116509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rme libre 11"/>
          <p:cNvSpPr/>
          <p:nvPr/>
        </p:nvSpPr>
        <p:spPr>
          <a:xfrm>
            <a:off x="2094532" y="4847327"/>
            <a:ext cx="416346" cy="301012"/>
          </a:xfrm>
          <a:custGeom>
            <a:avLst/>
            <a:gdLst>
              <a:gd name="connsiteX0" fmla="*/ 17477 w 416706"/>
              <a:gd name="connsiteY0" fmla="*/ 186414 h 301012"/>
              <a:gd name="connsiteX1" fmla="*/ 52430 w 416706"/>
              <a:gd name="connsiteY1" fmla="*/ 180589 h 301012"/>
              <a:gd name="connsiteX2" fmla="*/ 69907 w 416706"/>
              <a:gd name="connsiteY2" fmla="*/ 145636 h 301012"/>
              <a:gd name="connsiteX3" fmla="*/ 104861 w 416706"/>
              <a:gd name="connsiteY3" fmla="*/ 116509 h 301012"/>
              <a:gd name="connsiteX4" fmla="*/ 133989 w 416706"/>
              <a:gd name="connsiteY4" fmla="*/ 87382 h 301012"/>
              <a:gd name="connsiteX5" fmla="*/ 168942 w 416706"/>
              <a:gd name="connsiteY5" fmla="*/ 75731 h 301012"/>
              <a:gd name="connsiteX6" fmla="*/ 192245 w 416706"/>
              <a:gd name="connsiteY6" fmla="*/ 46604 h 301012"/>
              <a:gd name="connsiteX7" fmla="*/ 203896 w 416706"/>
              <a:gd name="connsiteY7" fmla="*/ 29128 h 301012"/>
              <a:gd name="connsiteX8" fmla="*/ 238849 w 416706"/>
              <a:gd name="connsiteY8" fmla="*/ 17477 h 301012"/>
              <a:gd name="connsiteX9" fmla="*/ 273803 w 416706"/>
              <a:gd name="connsiteY9" fmla="*/ 5826 h 301012"/>
              <a:gd name="connsiteX10" fmla="*/ 297105 w 416706"/>
              <a:gd name="connsiteY10" fmla="*/ 0 h 301012"/>
              <a:gd name="connsiteX11" fmla="*/ 355361 w 416706"/>
              <a:gd name="connsiteY11" fmla="*/ 5826 h 301012"/>
              <a:gd name="connsiteX12" fmla="*/ 372838 w 416706"/>
              <a:gd name="connsiteY12" fmla="*/ 11651 h 301012"/>
              <a:gd name="connsiteX13" fmla="*/ 384489 w 416706"/>
              <a:gd name="connsiteY13" fmla="*/ 46604 h 301012"/>
              <a:gd name="connsiteX14" fmla="*/ 390315 w 416706"/>
              <a:gd name="connsiteY14" fmla="*/ 64080 h 301012"/>
              <a:gd name="connsiteX15" fmla="*/ 396140 w 416706"/>
              <a:gd name="connsiteY15" fmla="*/ 81557 h 301012"/>
              <a:gd name="connsiteX16" fmla="*/ 407792 w 416706"/>
              <a:gd name="connsiteY16" fmla="*/ 93207 h 301012"/>
              <a:gd name="connsiteX17" fmla="*/ 407792 w 416706"/>
              <a:gd name="connsiteY17" fmla="*/ 168938 h 301012"/>
              <a:gd name="connsiteX18" fmla="*/ 390315 w 416706"/>
              <a:gd name="connsiteY18" fmla="*/ 180589 h 301012"/>
              <a:gd name="connsiteX19" fmla="*/ 372838 w 416706"/>
              <a:gd name="connsiteY19" fmla="*/ 198065 h 301012"/>
              <a:gd name="connsiteX20" fmla="*/ 337884 w 416706"/>
              <a:gd name="connsiteY20" fmla="*/ 215542 h 301012"/>
              <a:gd name="connsiteX21" fmla="*/ 320408 w 416706"/>
              <a:gd name="connsiteY21" fmla="*/ 227193 h 301012"/>
              <a:gd name="connsiteX22" fmla="*/ 285454 w 416706"/>
              <a:gd name="connsiteY22" fmla="*/ 238843 h 301012"/>
              <a:gd name="connsiteX23" fmla="*/ 267977 w 416706"/>
              <a:gd name="connsiteY23" fmla="*/ 244669 h 301012"/>
              <a:gd name="connsiteX24" fmla="*/ 244675 w 416706"/>
              <a:gd name="connsiteY24" fmla="*/ 256320 h 301012"/>
              <a:gd name="connsiteX25" fmla="*/ 174768 w 416706"/>
              <a:gd name="connsiteY25" fmla="*/ 267971 h 301012"/>
              <a:gd name="connsiteX26" fmla="*/ 99035 w 416706"/>
              <a:gd name="connsiteY26" fmla="*/ 285447 h 301012"/>
              <a:gd name="connsiteX27" fmla="*/ 5826 w 416706"/>
              <a:gd name="connsiteY27" fmla="*/ 285447 h 301012"/>
              <a:gd name="connsiteX28" fmla="*/ 0 w 416706"/>
              <a:gd name="connsiteY28" fmla="*/ 267971 h 301012"/>
              <a:gd name="connsiteX29" fmla="*/ 5826 w 416706"/>
              <a:gd name="connsiteY29" fmla="*/ 209716 h 301012"/>
              <a:gd name="connsiteX30" fmla="*/ 17477 w 416706"/>
              <a:gd name="connsiteY30" fmla="*/ 186414 h 30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6706" h="301012">
                <a:moveTo>
                  <a:pt x="17477" y="186414"/>
                </a:moveTo>
                <a:cubicBezTo>
                  <a:pt x="25244" y="181559"/>
                  <a:pt x="41865" y="185871"/>
                  <a:pt x="52430" y="180589"/>
                </a:cubicBezTo>
                <a:cubicBezTo>
                  <a:pt x="63560" y="175024"/>
                  <a:pt x="65312" y="154826"/>
                  <a:pt x="69907" y="145636"/>
                </a:cubicBezTo>
                <a:cubicBezTo>
                  <a:pt x="80886" y="123679"/>
                  <a:pt x="82105" y="127887"/>
                  <a:pt x="104861" y="116509"/>
                </a:cubicBezTo>
                <a:cubicBezTo>
                  <a:pt x="115490" y="100565"/>
                  <a:pt x="115592" y="95558"/>
                  <a:pt x="133989" y="87382"/>
                </a:cubicBezTo>
                <a:cubicBezTo>
                  <a:pt x="145212" y="82394"/>
                  <a:pt x="168942" y="75731"/>
                  <a:pt x="168942" y="75731"/>
                </a:cubicBezTo>
                <a:cubicBezTo>
                  <a:pt x="180284" y="41709"/>
                  <a:pt x="165894" y="72954"/>
                  <a:pt x="192245" y="46604"/>
                </a:cubicBezTo>
                <a:cubicBezTo>
                  <a:pt x="197196" y="41653"/>
                  <a:pt x="197959" y="32839"/>
                  <a:pt x="203896" y="29128"/>
                </a:cubicBezTo>
                <a:cubicBezTo>
                  <a:pt x="214311" y="22619"/>
                  <a:pt x="227198" y="21361"/>
                  <a:pt x="238849" y="17477"/>
                </a:cubicBezTo>
                <a:lnTo>
                  <a:pt x="273803" y="5826"/>
                </a:lnTo>
                <a:lnTo>
                  <a:pt x="297105" y="0"/>
                </a:lnTo>
                <a:cubicBezTo>
                  <a:pt x="316524" y="1942"/>
                  <a:pt x="336072" y="2859"/>
                  <a:pt x="355361" y="5826"/>
                </a:cubicBezTo>
                <a:cubicBezTo>
                  <a:pt x="361430" y="6760"/>
                  <a:pt x="369269" y="6654"/>
                  <a:pt x="372838" y="11651"/>
                </a:cubicBezTo>
                <a:cubicBezTo>
                  <a:pt x="379976" y="21645"/>
                  <a:pt x="380605" y="34953"/>
                  <a:pt x="384489" y="46604"/>
                </a:cubicBezTo>
                <a:lnTo>
                  <a:pt x="390315" y="64080"/>
                </a:lnTo>
                <a:cubicBezTo>
                  <a:pt x="392257" y="69906"/>
                  <a:pt x="391797" y="77215"/>
                  <a:pt x="396140" y="81557"/>
                </a:cubicBezTo>
                <a:lnTo>
                  <a:pt x="407792" y="93207"/>
                </a:lnTo>
                <a:cubicBezTo>
                  <a:pt x="417425" y="122108"/>
                  <a:pt x="421737" y="127103"/>
                  <a:pt x="407792" y="168938"/>
                </a:cubicBezTo>
                <a:cubicBezTo>
                  <a:pt x="405578" y="175580"/>
                  <a:pt x="395694" y="176107"/>
                  <a:pt x="390315" y="180589"/>
                </a:cubicBezTo>
                <a:cubicBezTo>
                  <a:pt x="383986" y="185863"/>
                  <a:pt x="379167" y="192791"/>
                  <a:pt x="372838" y="198065"/>
                </a:cubicBezTo>
                <a:cubicBezTo>
                  <a:pt x="347794" y="218934"/>
                  <a:pt x="364159" y="202404"/>
                  <a:pt x="337884" y="215542"/>
                </a:cubicBezTo>
                <a:cubicBezTo>
                  <a:pt x="331622" y="218673"/>
                  <a:pt x="326806" y="224350"/>
                  <a:pt x="320408" y="227193"/>
                </a:cubicBezTo>
                <a:cubicBezTo>
                  <a:pt x="309185" y="232181"/>
                  <a:pt x="297105" y="234959"/>
                  <a:pt x="285454" y="238843"/>
                </a:cubicBezTo>
                <a:cubicBezTo>
                  <a:pt x="279628" y="240785"/>
                  <a:pt x="273470" y="241923"/>
                  <a:pt x="267977" y="244669"/>
                </a:cubicBezTo>
                <a:cubicBezTo>
                  <a:pt x="260210" y="248553"/>
                  <a:pt x="253100" y="254214"/>
                  <a:pt x="244675" y="256320"/>
                </a:cubicBezTo>
                <a:cubicBezTo>
                  <a:pt x="221757" y="262050"/>
                  <a:pt x="197686" y="262242"/>
                  <a:pt x="174768" y="267971"/>
                </a:cubicBezTo>
                <a:cubicBezTo>
                  <a:pt x="118557" y="282023"/>
                  <a:pt x="143865" y="276482"/>
                  <a:pt x="99035" y="285447"/>
                </a:cubicBezTo>
                <a:cubicBezTo>
                  <a:pt x="61710" y="304109"/>
                  <a:pt x="64966" y="308192"/>
                  <a:pt x="5826" y="285447"/>
                </a:cubicBezTo>
                <a:cubicBezTo>
                  <a:pt x="95" y="283243"/>
                  <a:pt x="1942" y="273796"/>
                  <a:pt x="0" y="267971"/>
                </a:cubicBezTo>
                <a:cubicBezTo>
                  <a:pt x="1942" y="248553"/>
                  <a:pt x="1438" y="228731"/>
                  <a:pt x="5826" y="209716"/>
                </a:cubicBezTo>
                <a:cubicBezTo>
                  <a:pt x="7400" y="202894"/>
                  <a:pt x="9710" y="191269"/>
                  <a:pt x="17477" y="186414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rme libre 12"/>
          <p:cNvSpPr/>
          <p:nvPr/>
        </p:nvSpPr>
        <p:spPr>
          <a:xfrm>
            <a:off x="294424" y="5255108"/>
            <a:ext cx="413260" cy="675751"/>
          </a:xfrm>
          <a:custGeom>
            <a:avLst/>
            <a:gdLst>
              <a:gd name="connsiteX0" fmla="*/ 180593 w 413617"/>
              <a:gd name="connsiteY0" fmla="*/ 52429 h 675751"/>
              <a:gd name="connsiteX1" fmla="*/ 174768 w 413617"/>
              <a:gd name="connsiteY1" fmla="*/ 320399 h 675751"/>
              <a:gd name="connsiteX2" fmla="*/ 168942 w 413617"/>
              <a:gd name="connsiteY2" fmla="*/ 343701 h 675751"/>
              <a:gd name="connsiteX3" fmla="*/ 133989 w 413617"/>
              <a:gd name="connsiteY3" fmla="*/ 390305 h 675751"/>
              <a:gd name="connsiteX4" fmla="*/ 128163 w 413617"/>
              <a:gd name="connsiteY4" fmla="*/ 407781 h 675751"/>
              <a:gd name="connsiteX5" fmla="*/ 110686 w 413617"/>
              <a:gd name="connsiteY5" fmla="*/ 419432 h 675751"/>
              <a:gd name="connsiteX6" fmla="*/ 52430 w 413617"/>
              <a:gd name="connsiteY6" fmla="*/ 436908 h 675751"/>
              <a:gd name="connsiteX7" fmla="*/ 17477 w 413617"/>
              <a:gd name="connsiteY7" fmla="*/ 442734 h 675751"/>
              <a:gd name="connsiteX8" fmla="*/ 0 w 413617"/>
              <a:gd name="connsiteY8" fmla="*/ 512639 h 675751"/>
              <a:gd name="connsiteX9" fmla="*/ 5826 w 413617"/>
              <a:gd name="connsiteY9" fmla="*/ 623322 h 675751"/>
              <a:gd name="connsiteX10" fmla="*/ 17477 w 413617"/>
              <a:gd name="connsiteY10" fmla="*/ 640799 h 675751"/>
              <a:gd name="connsiteX11" fmla="*/ 34954 w 413617"/>
              <a:gd name="connsiteY11" fmla="*/ 646624 h 675751"/>
              <a:gd name="connsiteX12" fmla="*/ 52430 w 413617"/>
              <a:gd name="connsiteY12" fmla="*/ 658275 h 675751"/>
              <a:gd name="connsiteX13" fmla="*/ 81558 w 413617"/>
              <a:gd name="connsiteY13" fmla="*/ 664100 h 675751"/>
              <a:gd name="connsiteX14" fmla="*/ 163117 w 413617"/>
              <a:gd name="connsiteY14" fmla="*/ 675751 h 675751"/>
              <a:gd name="connsiteX15" fmla="*/ 372838 w 413617"/>
              <a:gd name="connsiteY15" fmla="*/ 664100 h 675751"/>
              <a:gd name="connsiteX16" fmla="*/ 401966 w 413617"/>
              <a:gd name="connsiteY16" fmla="*/ 640799 h 675751"/>
              <a:gd name="connsiteX17" fmla="*/ 413617 w 413617"/>
              <a:gd name="connsiteY17" fmla="*/ 605846 h 675751"/>
              <a:gd name="connsiteX18" fmla="*/ 407792 w 413617"/>
              <a:gd name="connsiteY18" fmla="*/ 442734 h 675751"/>
              <a:gd name="connsiteX19" fmla="*/ 401966 w 413617"/>
              <a:gd name="connsiteY19" fmla="*/ 425257 h 675751"/>
              <a:gd name="connsiteX20" fmla="*/ 367012 w 413617"/>
              <a:gd name="connsiteY20" fmla="*/ 401956 h 675751"/>
              <a:gd name="connsiteX21" fmla="*/ 337885 w 413617"/>
              <a:gd name="connsiteY21" fmla="*/ 378654 h 675751"/>
              <a:gd name="connsiteX22" fmla="*/ 320408 w 413617"/>
              <a:gd name="connsiteY22" fmla="*/ 367003 h 675751"/>
              <a:gd name="connsiteX23" fmla="*/ 302931 w 413617"/>
              <a:gd name="connsiteY23" fmla="*/ 361178 h 675751"/>
              <a:gd name="connsiteX24" fmla="*/ 291280 w 413617"/>
              <a:gd name="connsiteY24" fmla="*/ 343701 h 675751"/>
              <a:gd name="connsiteX25" fmla="*/ 285454 w 413617"/>
              <a:gd name="connsiteY25" fmla="*/ 308749 h 675751"/>
              <a:gd name="connsiteX26" fmla="*/ 256326 w 413617"/>
              <a:gd name="connsiteY26" fmla="*/ 0 h 675751"/>
              <a:gd name="connsiteX27" fmla="*/ 186419 w 413617"/>
              <a:gd name="connsiteY27" fmla="*/ 5826 h 675751"/>
              <a:gd name="connsiteX28" fmla="*/ 174768 w 413617"/>
              <a:gd name="connsiteY28" fmla="*/ 23302 h 675751"/>
              <a:gd name="connsiteX29" fmla="*/ 180593 w 413617"/>
              <a:gd name="connsiteY29" fmla="*/ 52429 h 67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3617" h="675751">
                <a:moveTo>
                  <a:pt x="180593" y="52429"/>
                </a:moveTo>
                <a:cubicBezTo>
                  <a:pt x="180593" y="101945"/>
                  <a:pt x="178339" y="231126"/>
                  <a:pt x="174768" y="320399"/>
                </a:cubicBezTo>
                <a:cubicBezTo>
                  <a:pt x="174448" y="328399"/>
                  <a:pt x="171243" y="336032"/>
                  <a:pt x="168942" y="343701"/>
                </a:cubicBezTo>
                <a:cubicBezTo>
                  <a:pt x="156238" y="386046"/>
                  <a:pt x="167078" y="373760"/>
                  <a:pt x="133989" y="390305"/>
                </a:cubicBezTo>
                <a:cubicBezTo>
                  <a:pt x="132047" y="396130"/>
                  <a:pt x="131999" y="402986"/>
                  <a:pt x="128163" y="407781"/>
                </a:cubicBezTo>
                <a:cubicBezTo>
                  <a:pt x="123789" y="413248"/>
                  <a:pt x="117084" y="416588"/>
                  <a:pt x="110686" y="419432"/>
                </a:cubicBezTo>
                <a:cubicBezTo>
                  <a:pt x="98520" y="424839"/>
                  <a:pt x="67840" y="433826"/>
                  <a:pt x="52430" y="436908"/>
                </a:cubicBezTo>
                <a:cubicBezTo>
                  <a:pt x="40848" y="439224"/>
                  <a:pt x="29128" y="440792"/>
                  <a:pt x="17477" y="442734"/>
                </a:cubicBezTo>
                <a:cubicBezTo>
                  <a:pt x="6290" y="470702"/>
                  <a:pt x="0" y="479771"/>
                  <a:pt x="0" y="512639"/>
                </a:cubicBezTo>
                <a:cubicBezTo>
                  <a:pt x="0" y="549584"/>
                  <a:pt x="834" y="586715"/>
                  <a:pt x="5826" y="623322"/>
                </a:cubicBezTo>
                <a:cubicBezTo>
                  <a:pt x="6772" y="630259"/>
                  <a:pt x="12010" y="636425"/>
                  <a:pt x="17477" y="640799"/>
                </a:cubicBezTo>
                <a:cubicBezTo>
                  <a:pt x="22272" y="644635"/>
                  <a:pt x="29128" y="644682"/>
                  <a:pt x="34954" y="646624"/>
                </a:cubicBezTo>
                <a:cubicBezTo>
                  <a:pt x="40779" y="650508"/>
                  <a:pt x="45875" y="655817"/>
                  <a:pt x="52430" y="658275"/>
                </a:cubicBezTo>
                <a:cubicBezTo>
                  <a:pt x="61701" y="661752"/>
                  <a:pt x="71778" y="662556"/>
                  <a:pt x="81558" y="664100"/>
                </a:cubicBezTo>
                <a:cubicBezTo>
                  <a:pt x="108684" y="668383"/>
                  <a:pt x="135931" y="671867"/>
                  <a:pt x="163117" y="675751"/>
                </a:cubicBezTo>
                <a:cubicBezTo>
                  <a:pt x="233024" y="671867"/>
                  <a:pt x="303029" y="669470"/>
                  <a:pt x="372838" y="664100"/>
                </a:cubicBezTo>
                <a:cubicBezTo>
                  <a:pt x="389553" y="662814"/>
                  <a:pt x="395350" y="655685"/>
                  <a:pt x="401966" y="640799"/>
                </a:cubicBezTo>
                <a:cubicBezTo>
                  <a:pt x="406954" y="629576"/>
                  <a:pt x="413617" y="605846"/>
                  <a:pt x="413617" y="605846"/>
                </a:cubicBezTo>
                <a:cubicBezTo>
                  <a:pt x="411675" y="551475"/>
                  <a:pt x="411295" y="497026"/>
                  <a:pt x="407792" y="442734"/>
                </a:cubicBezTo>
                <a:cubicBezTo>
                  <a:pt x="407397" y="436606"/>
                  <a:pt x="406308" y="429599"/>
                  <a:pt x="401966" y="425257"/>
                </a:cubicBezTo>
                <a:cubicBezTo>
                  <a:pt x="345458" y="368749"/>
                  <a:pt x="402699" y="446562"/>
                  <a:pt x="367012" y="401956"/>
                </a:cubicBezTo>
                <a:cubicBezTo>
                  <a:pt x="347846" y="378000"/>
                  <a:pt x="365607" y="387894"/>
                  <a:pt x="337885" y="378654"/>
                </a:cubicBezTo>
                <a:cubicBezTo>
                  <a:pt x="332059" y="374770"/>
                  <a:pt x="326670" y="370134"/>
                  <a:pt x="320408" y="367003"/>
                </a:cubicBezTo>
                <a:cubicBezTo>
                  <a:pt x="314916" y="364257"/>
                  <a:pt x="307726" y="365014"/>
                  <a:pt x="302931" y="361178"/>
                </a:cubicBezTo>
                <a:cubicBezTo>
                  <a:pt x="297464" y="356804"/>
                  <a:pt x="295164" y="349527"/>
                  <a:pt x="291280" y="343701"/>
                </a:cubicBezTo>
                <a:cubicBezTo>
                  <a:pt x="289338" y="332050"/>
                  <a:pt x="286075" y="320544"/>
                  <a:pt x="285454" y="308749"/>
                </a:cubicBezTo>
                <a:cubicBezTo>
                  <a:pt x="269300" y="1836"/>
                  <a:pt x="356566" y="66825"/>
                  <a:pt x="256326" y="0"/>
                </a:cubicBezTo>
                <a:cubicBezTo>
                  <a:pt x="233024" y="1942"/>
                  <a:pt x="208902" y="-598"/>
                  <a:pt x="186419" y="5826"/>
                </a:cubicBezTo>
                <a:cubicBezTo>
                  <a:pt x="179687" y="7749"/>
                  <a:pt x="177226" y="16747"/>
                  <a:pt x="174768" y="23302"/>
                </a:cubicBezTo>
                <a:cubicBezTo>
                  <a:pt x="168180" y="40868"/>
                  <a:pt x="180593" y="2913"/>
                  <a:pt x="180593" y="52429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 13"/>
          <p:cNvSpPr/>
          <p:nvPr/>
        </p:nvSpPr>
        <p:spPr>
          <a:xfrm>
            <a:off x="754645" y="5272585"/>
            <a:ext cx="1100088" cy="611671"/>
          </a:xfrm>
          <a:custGeom>
            <a:avLst/>
            <a:gdLst>
              <a:gd name="connsiteX0" fmla="*/ 0 w 1101038"/>
              <a:gd name="connsiteY0" fmla="*/ 0 h 611671"/>
              <a:gd name="connsiteX1" fmla="*/ 17477 w 1101038"/>
              <a:gd name="connsiteY1" fmla="*/ 600020 h 611671"/>
              <a:gd name="connsiteX2" fmla="*/ 1101038 w 1101038"/>
              <a:gd name="connsiteY2" fmla="*/ 611671 h 611671"/>
              <a:gd name="connsiteX3" fmla="*/ 1083561 w 1101038"/>
              <a:gd name="connsiteY3" fmla="*/ 448558 h 611671"/>
              <a:gd name="connsiteX4" fmla="*/ 786455 w 1101038"/>
              <a:gd name="connsiteY4" fmla="*/ 431082 h 611671"/>
              <a:gd name="connsiteX5" fmla="*/ 774804 w 1101038"/>
              <a:gd name="connsiteY5" fmla="*/ 297097 h 611671"/>
              <a:gd name="connsiteX6" fmla="*/ 477699 w 1101038"/>
              <a:gd name="connsiteY6" fmla="*/ 267970 h 611671"/>
              <a:gd name="connsiteX7" fmla="*/ 151465 w 1101038"/>
              <a:gd name="connsiteY7" fmla="*/ 262144 h 611671"/>
              <a:gd name="connsiteX8" fmla="*/ 157291 w 1101038"/>
              <a:gd name="connsiteY8" fmla="*/ 11650 h 611671"/>
              <a:gd name="connsiteX9" fmla="*/ 0 w 1101038"/>
              <a:gd name="connsiteY9" fmla="*/ 0 h 6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1038" h="611671">
                <a:moveTo>
                  <a:pt x="0" y="0"/>
                </a:moveTo>
                <a:lnTo>
                  <a:pt x="17477" y="600020"/>
                </a:lnTo>
                <a:lnTo>
                  <a:pt x="1101038" y="611671"/>
                </a:lnTo>
                <a:lnTo>
                  <a:pt x="1083561" y="448558"/>
                </a:lnTo>
                <a:lnTo>
                  <a:pt x="786455" y="431082"/>
                </a:lnTo>
                <a:lnTo>
                  <a:pt x="774804" y="297097"/>
                </a:lnTo>
                <a:lnTo>
                  <a:pt x="477699" y="267970"/>
                </a:lnTo>
                <a:lnTo>
                  <a:pt x="151465" y="262144"/>
                </a:lnTo>
                <a:lnTo>
                  <a:pt x="157291" y="116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rme libre 14"/>
          <p:cNvSpPr/>
          <p:nvPr/>
        </p:nvSpPr>
        <p:spPr>
          <a:xfrm>
            <a:off x="2933418" y="4416245"/>
            <a:ext cx="2467920" cy="722354"/>
          </a:xfrm>
          <a:custGeom>
            <a:avLst/>
            <a:gdLst>
              <a:gd name="connsiteX0" fmla="*/ 0 w 2470052"/>
              <a:gd name="connsiteY0" fmla="*/ 0 h 722354"/>
              <a:gd name="connsiteX1" fmla="*/ 11651 w 2470052"/>
              <a:gd name="connsiteY1" fmla="*/ 710704 h 722354"/>
              <a:gd name="connsiteX2" fmla="*/ 2470052 w 2470052"/>
              <a:gd name="connsiteY2" fmla="*/ 722354 h 722354"/>
              <a:gd name="connsiteX3" fmla="*/ 2388494 w 2470052"/>
              <a:gd name="connsiteY3" fmla="*/ 81556 h 722354"/>
              <a:gd name="connsiteX4" fmla="*/ 0 w 2470052"/>
              <a:gd name="connsiteY4" fmla="*/ 0 h 72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0052" h="722354">
                <a:moveTo>
                  <a:pt x="0" y="0"/>
                </a:moveTo>
                <a:lnTo>
                  <a:pt x="11651" y="710704"/>
                </a:lnTo>
                <a:lnTo>
                  <a:pt x="2470052" y="722354"/>
                </a:lnTo>
                <a:lnTo>
                  <a:pt x="2388494" y="815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orme libre 15"/>
          <p:cNvSpPr/>
          <p:nvPr/>
        </p:nvSpPr>
        <p:spPr>
          <a:xfrm>
            <a:off x="4850039" y="5348315"/>
            <a:ext cx="576235" cy="594195"/>
          </a:xfrm>
          <a:custGeom>
            <a:avLst/>
            <a:gdLst>
              <a:gd name="connsiteX0" fmla="*/ 198070 w 576733"/>
              <a:gd name="connsiteY0" fmla="*/ 23302 h 594195"/>
              <a:gd name="connsiteX1" fmla="*/ 198070 w 576733"/>
              <a:gd name="connsiteY1" fmla="*/ 326225 h 594195"/>
              <a:gd name="connsiteX2" fmla="*/ 0 w 576733"/>
              <a:gd name="connsiteY2" fmla="*/ 396130 h 594195"/>
              <a:gd name="connsiteX3" fmla="*/ 69907 w 576733"/>
              <a:gd name="connsiteY3" fmla="*/ 594195 h 594195"/>
              <a:gd name="connsiteX4" fmla="*/ 576733 w 576733"/>
              <a:gd name="connsiteY4" fmla="*/ 541766 h 594195"/>
              <a:gd name="connsiteX5" fmla="*/ 483524 w 576733"/>
              <a:gd name="connsiteY5" fmla="*/ 367003 h 594195"/>
              <a:gd name="connsiteX6" fmla="*/ 355361 w 576733"/>
              <a:gd name="connsiteY6" fmla="*/ 361178 h 594195"/>
              <a:gd name="connsiteX7" fmla="*/ 302930 w 576733"/>
              <a:gd name="connsiteY7" fmla="*/ 0 h 594195"/>
              <a:gd name="connsiteX8" fmla="*/ 198070 w 576733"/>
              <a:gd name="connsiteY8" fmla="*/ 23302 h 59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733" h="594195">
                <a:moveTo>
                  <a:pt x="198070" y="23302"/>
                </a:moveTo>
                <a:lnTo>
                  <a:pt x="198070" y="326225"/>
                </a:lnTo>
                <a:lnTo>
                  <a:pt x="0" y="396130"/>
                </a:lnTo>
                <a:lnTo>
                  <a:pt x="69907" y="594195"/>
                </a:lnTo>
                <a:lnTo>
                  <a:pt x="576733" y="541766"/>
                </a:lnTo>
                <a:lnTo>
                  <a:pt x="483524" y="367003"/>
                </a:lnTo>
                <a:lnTo>
                  <a:pt x="355361" y="361178"/>
                </a:lnTo>
                <a:lnTo>
                  <a:pt x="302930" y="0"/>
                </a:lnTo>
                <a:lnTo>
                  <a:pt x="198070" y="2330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orme libre 16"/>
          <p:cNvSpPr/>
          <p:nvPr/>
        </p:nvSpPr>
        <p:spPr>
          <a:xfrm>
            <a:off x="273152" y="5407208"/>
            <a:ext cx="6303352" cy="177509"/>
          </a:xfrm>
          <a:custGeom>
            <a:avLst/>
            <a:gdLst>
              <a:gd name="connsiteX0" fmla="*/ 0 w 6308797"/>
              <a:gd name="connsiteY0" fmla="*/ 13654 h 177509"/>
              <a:gd name="connsiteX1" fmla="*/ 0 w 6308797"/>
              <a:gd name="connsiteY1" fmla="*/ 177509 h 177509"/>
              <a:gd name="connsiteX2" fmla="*/ 6308797 w 6308797"/>
              <a:gd name="connsiteY2" fmla="*/ 163854 h 177509"/>
              <a:gd name="connsiteX3" fmla="*/ 6308797 w 6308797"/>
              <a:gd name="connsiteY3" fmla="*/ 0 h 177509"/>
              <a:gd name="connsiteX4" fmla="*/ 0 w 6308797"/>
              <a:gd name="connsiteY4" fmla="*/ 13654 h 17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797" h="177509">
                <a:moveTo>
                  <a:pt x="0" y="13654"/>
                </a:moveTo>
                <a:lnTo>
                  <a:pt x="0" y="177509"/>
                </a:lnTo>
                <a:lnTo>
                  <a:pt x="6308797" y="163854"/>
                </a:lnTo>
                <a:lnTo>
                  <a:pt x="6308797" y="0"/>
                </a:lnTo>
                <a:lnTo>
                  <a:pt x="0" y="13654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6786735" y="1340735"/>
            <a:ext cx="23572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Variables </a:t>
            </a:r>
            <a:r>
              <a:rPr lang="en-GB" dirty="0" err="1"/>
              <a:t>d'entrée</a:t>
            </a:r>
            <a:r>
              <a:rPr lang="en-GB" dirty="0"/>
              <a:t> :</a:t>
            </a:r>
          </a:p>
          <a:p>
            <a:pPr marL="177800" indent="-177800">
              <a:buFont typeface="Arial"/>
              <a:buChar char="•"/>
            </a:pPr>
            <a:r>
              <a:rPr lang="fr-FR" dirty="0"/>
              <a:t>Conduite des cultures</a:t>
            </a:r>
          </a:p>
          <a:p>
            <a:pPr marL="177800" indent="-177800">
              <a:buFont typeface="Arial"/>
              <a:buChar char="•"/>
            </a:pPr>
            <a:r>
              <a:rPr lang="fr-FR" dirty="0"/>
              <a:t>Modes d'élevage</a:t>
            </a:r>
          </a:p>
          <a:p>
            <a:pPr marL="177800" indent="-177800">
              <a:buFont typeface="Arial"/>
              <a:buChar char="•"/>
            </a:pPr>
            <a:r>
              <a:rPr lang="fr-FR" dirty="0"/>
              <a:t>Régimes alimentaires</a:t>
            </a:r>
          </a:p>
          <a:p>
            <a:pPr marL="177800" indent="-177800">
              <a:buFont typeface="Arial"/>
              <a:buChar char="•"/>
            </a:pPr>
            <a:r>
              <a:rPr lang="fr-FR" dirty="0"/>
              <a:t>Pertes et gaspillages</a:t>
            </a:r>
          </a:p>
          <a:p>
            <a:pPr marL="177800" indent="-177800">
              <a:buFont typeface="Arial"/>
              <a:buChar char="•"/>
            </a:pPr>
            <a:r>
              <a:rPr lang="fr-FR" dirty="0"/>
              <a:t>Usages non alimentaires</a:t>
            </a:r>
          </a:p>
          <a:p>
            <a:endParaRPr lang="fr-FR" dirty="0"/>
          </a:p>
          <a:p>
            <a:r>
              <a:rPr lang="fr-FR" dirty="0"/>
              <a:t>Variables résultats 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Production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Usage des terres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Émission GES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Biodiversité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fr-FR" sz="4000" dirty="0">
                <a:latin typeface="Helvetica" charset="0"/>
              </a:rPr>
              <a:t>The </a:t>
            </a:r>
            <a:r>
              <a:rPr lang="fr-FR" sz="4000" dirty="0" err="1">
                <a:latin typeface="Helvetica" charset="0"/>
              </a:rPr>
              <a:t>tested</a:t>
            </a:r>
            <a:r>
              <a:rPr lang="fr-FR" sz="4000" dirty="0">
                <a:latin typeface="Helvetica" charset="0"/>
              </a:rPr>
              <a:t> </a:t>
            </a:r>
            <a:r>
              <a:rPr lang="fr-FR" sz="4000" dirty="0" err="1">
                <a:latin typeface="Helvetica" charset="0"/>
              </a:rPr>
              <a:t>hypothesis</a:t>
            </a:r>
            <a:endParaRPr lang="en-GB" sz="4000" dirty="0">
              <a:latin typeface="Helvetica" charset="0"/>
            </a:endParaRPr>
          </a:p>
        </p:txBody>
      </p:sp>
      <p:pic>
        <p:nvPicPr>
          <p:cNvPr id="15362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3" r="33493" b="83305"/>
          <a:stretch>
            <a:fillRect/>
          </a:stretch>
        </p:blipFill>
        <p:spPr bwMode="auto">
          <a:xfrm>
            <a:off x="-82550" y="1651000"/>
            <a:ext cx="4994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461963" y="3117850"/>
            <a:ext cx="457200" cy="290513"/>
          </a:xfrm>
          <a:custGeom>
            <a:avLst/>
            <a:gdLst>
              <a:gd name="connsiteX0" fmla="*/ 263798 w 456734"/>
              <a:gd name="connsiteY0" fmla="*/ 641 h 289307"/>
              <a:gd name="connsiteX1" fmla="*/ 751 w 456734"/>
              <a:gd name="connsiteY1" fmla="*/ 163479 h 289307"/>
              <a:gd name="connsiteX2" fmla="*/ 351480 w 456734"/>
              <a:gd name="connsiteY2" fmla="*/ 288739 h 289307"/>
              <a:gd name="connsiteX3" fmla="*/ 451688 w 456734"/>
              <a:gd name="connsiteY3" fmla="*/ 113375 h 289307"/>
              <a:gd name="connsiteX4" fmla="*/ 263798 w 456734"/>
              <a:gd name="connsiteY4" fmla="*/ 641 h 28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34" h="289307">
                <a:moveTo>
                  <a:pt x="263798" y="641"/>
                </a:moveTo>
                <a:cubicBezTo>
                  <a:pt x="188642" y="8992"/>
                  <a:pt x="-13863" y="115463"/>
                  <a:pt x="751" y="163479"/>
                </a:cubicBezTo>
                <a:cubicBezTo>
                  <a:pt x="15365" y="211495"/>
                  <a:pt x="276324" y="297090"/>
                  <a:pt x="351480" y="288739"/>
                </a:cubicBezTo>
                <a:cubicBezTo>
                  <a:pt x="426636" y="280388"/>
                  <a:pt x="472565" y="159304"/>
                  <a:pt x="451688" y="113375"/>
                </a:cubicBezTo>
                <a:cubicBezTo>
                  <a:pt x="430811" y="67446"/>
                  <a:pt x="338954" y="-7710"/>
                  <a:pt x="263798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5364" name="Grouper 23"/>
          <p:cNvGrpSpPr>
            <a:grpSpLocks/>
          </p:cNvGrpSpPr>
          <p:nvPr/>
        </p:nvGrpSpPr>
        <p:grpSpPr bwMode="auto">
          <a:xfrm>
            <a:off x="6575425" y="1444625"/>
            <a:ext cx="2625725" cy="1701800"/>
            <a:chOff x="6158184" y="1444109"/>
            <a:chExt cx="2625899" cy="1701831"/>
          </a:xfrm>
        </p:grpSpPr>
        <p:grpSp>
          <p:nvGrpSpPr>
            <p:cNvPr id="15365" name="Grouper 22"/>
            <p:cNvGrpSpPr>
              <a:grpSpLocks/>
            </p:cNvGrpSpPr>
            <p:nvPr/>
          </p:nvGrpSpPr>
          <p:grpSpPr bwMode="auto">
            <a:xfrm>
              <a:off x="6158184" y="1444109"/>
              <a:ext cx="2625899" cy="1701831"/>
              <a:chOff x="6158184" y="1444109"/>
              <a:chExt cx="2625899" cy="1701831"/>
            </a:xfrm>
          </p:grpSpPr>
          <p:grpSp>
            <p:nvGrpSpPr>
              <p:cNvPr id="15367" name="Grouper 2"/>
              <p:cNvGrpSpPr>
                <a:grpSpLocks/>
              </p:cNvGrpSpPr>
              <p:nvPr/>
            </p:nvGrpSpPr>
            <p:grpSpPr bwMode="auto">
              <a:xfrm>
                <a:off x="6158184" y="1444109"/>
                <a:ext cx="2625899" cy="1701831"/>
                <a:chOff x="6615711" y="1410410"/>
                <a:chExt cx="2373410" cy="1538194"/>
              </a:xfrm>
            </p:grpSpPr>
            <p:pic>
              <p:nvPicPr>
                <p:cNvPr id="15369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1384" t="16135" b="72878"/>
                <a:stretch>
                  <a:fillRect/>
                </a:stretch>
              </p:blipFill>
              <p:spPr bwMode="auto">
                <a:xfrm>
                  <a:off x="6896275" y="1550704"/>
                  <a:ext cx="1571320" cy="139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70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13" t="53383" b="34138"/>
                <a:stretch>
                  <a:fillRect/>
                </a:stretch>
              </p:blipFill>
              <p:spPr bwMode="auto">
                <a:xfrm>
                  <a:off x="7945459" y="1410410"/>
                  <a:ext cx="1043662" cy="8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Forme libre 1"/>
                <p:cNvSpPr/>
                <p:nvPr/>
              </p:nvSpPr>
              <p:spPr>
                <a:xfrm>
                  <a:off x="6615711" y="2338779"/>
                  <a:ext cx="552457" cy="383113"/>
                </a:xfrm>
                <a:custGeom>
                  <a:avLst/>
                  <a:gdLst>
                    <a:gd name="connsiteX0" fmla="*/ 185922 w 551949"/>
                    <a:gd name="connsiteY0" fmla="*/ 2913 h 382415"/>
                    <a:gd name="connsiteX1" fmla="*/ 524125 w 551949"/>
                    <a:gd name="connsiteY1" fmla="*/ 140699 h 382415"/>
                    <a:gd name="connsiteX2" fmla="*/ 474021 w 551949"/>
                    <a:gd name="connsiteY2" fmla="*/ 378694 h 382415"/>
                    <a:gd name="connsiteX3" fmla="*/ 10557 w 551949"/>
                    <a:gd name="connsiteY3" fmla="*/ 265960 h 382415"/>
                    <a:gd name="connsiteX4" fmla="*/ 185922 w 551949"/>
                    <a:gd name="connsiteY4" fmla="*/ 2913 h 38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949" h="382415">
                      <a:moveTo>
                        <a:pt x="185922" y="2913"/>
                      </a:moveTo>
                      <a:cubicBezTo>
                        <a:pt x="271517" y="-17964"/>
                        <a:pt x="476109" y="78069"/>
                        <a:pt x="524125" y="140699"/>
                      </a:cubicBezTo>
                      <a:cubicBezTo>
                        <a:pt x="572141" y="203329"/>
                        <a:pt x="559616" y="357817"/>
                        <a:pt x="474021" y="378694"/>
                      </a:cubicBezTo>
                      <a:cubicBezTo>
                        <a:pt x="388426" y="399571"/>
                        <a:pt x="60661" y="328590"/>
                        <a:pt x="10557" y="265960"/>
                      </a:cubicBezTo>
                      <a:cubicBezTo>
                        <a:pt x="-39547" y="203330"/>
                        <a:pt x="100327" y="23790"/>
                        <a:pt x="185922" y="29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9" name="Forme libre 18"/>
              <p:cNvSpPr/>
              <p:nvPr/>
            </p:nvSpPr>
            <p:spPr>
              <a:xfrm>
                <a:off x="6836092" y="2261687"/>
                <a:ext cx="871595" cy="839802"/>
              </a:xfrm>
              <a:custGeom>
                <a:avLst/>
                <a:gdLst>
                  <a:gd name="connsiteX0" fmla="*/ 3886 w 933513"/>
                  <a:gd name="connsiteY0" fmla="*/ 516155 h 834281"/>
                  <a:gd name="connsiteX1" fmla="*/ 143489 w 933513"/>
                  <a:gd name="connsiteY1" fmla="*/ 823281 h 834281"/>
                  <a:gd name="connsiteX2" fmla="*/ 352894 w 933513"/>
                  <a:gd name="connsiteY2" fmla="*/ 746500 h 834281"/>
                  <a:gd name="connsiteX3" fmla="*/ 555318 w 933513"/>
                  <a:gd name="connsiteY3" fmla="*/ 558036 h 834281"/>
                  <a:gd name="connsiteX4" fmla="*/ 778683 w 933513"/>
                  <a:gd name="connsiteY4" fmla="*/ 334671 h 834281"/>
                  <a:gd name="connsiteX5" fmla="*/ 932247 w 933513"/>
                  <a:gd name="connsiteY5" fmla="*/ 13584 h 834281"/>
                  <a:gd name="connsiteX6" fmla="*/ 694921 w 933513"/>
                  <a:gd name="connsiteY6" fmla="*/ 83385 h 834281"/>
                  <a:gd name="connsiteX7" fmla="*/ 297053 w 933513"/>
                  <a:gd name="connsiteY7" fmla="*/ 299770 h 834281"/>
                  <a:gd name="connsiteX8" fmla="*/ 3886 w 933513"/>
                  <a:gd name="connsiteY8" fmla="*/ 516155 h 8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513" h="834281">
                    <a:moveTo>
                      <a:pt x="3886" y="516155"/>
                    </a:moveTo>
                    <a:cubicBezTo>
                      <a:pt x="-21708" y="603407"/>
                      <a:pt x="85321" y="784890"/>
                      <a:pt x="143489" y="823281"/>
                    </a:cubicBezTo>
                    <a:cubicBezTo>
                      <a:pt x="201657" y="861672"/>
                      <a:pt x="284256" y="790707"/>
                      <a:pt x="352894" y="746500"/>
                    </a:cubicBezTo>
                    <a:cubicBezTo>
                      <a:pt x="421532" y="702293"/>
                      <a:pt x="484353" y="626674"/>
                      <a:pt x="555318" y="558036"/>
                    </a:cubicBezTo>
                    <a:cubicBezTo>
                      <a:pt x="626283" y="489398"/>
                      <a:pt x="715862" y="425413"/>
                      <a:pt x="778683" y="334671"/>
                    </a:cubicBezTo>
                    <a:cubicBezTo>
                      <a:pt x="841504" y="243929"/>
                      <a:pt x="946207" y="55465"/>
                      <a:pt x="932247" y="13584"/>
                    </a:cubicBezTo>
                    <a:cubicBezTo>
                      <a:pt x="918287" y="-28297"/>
                      <a:pt x="800787" y="35687"/>
                      <a:pt x="694921" y="83385"/>
                    </a:cubicBezTo>
                    <a:cubicBezTo>
                      <a:pt x="589055" y="131083"/>
                      <a:pt x="409899" y="228805"/>
                      <a:pt x="297053" y="299770"/>
                    </a:cubicBezTo>
                    <a:cubicBezTo>
                      <a:pt x="184207" y="370735"/>
                      <a:pt x="29480" y="428903"/>
                      <a:pt x="3886" y="516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15366" name="Image 21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033" t="22281" r="5984" b="72131"/>
            <a:stretch>
              <a:fillRect/>
            </a:stretch>
          </p:blipFill>
          <p:spPr bwMode="auto">
            <a:xfrm>
              <a:off x="7079684" y="2328768"/>
              <a:ext cx="591714" cy="55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fr-FR" sz="4000" dirty="0">
                <a:latin typeface="Helvetica" charset="0"/>
              </a:rPr>
              <a:t>The </a:t>
            </a:r>
            <a:r>
              <a:rPr lang="fr-FR" sz="4000" dirty="0" err="1">
                <a:latin typeface="Helvetica" charset="0"/>
              </a:rPr>
              <a:t>tested</a:t>
            </a:r>
            <a:r>
              <a:rPr lang="fr-FR" sz="4000" dirty="0">
                <a:latin typeface="Helvetica" charset="0"/>
              </a:rPr>
              <a:t> </a:t>
            </a:r>
            <a:r>
              <a:rPr lang="fr-FR" sz="4000" dirty="0" err="1">
                <a:latin typeface="Helvetica" charset="0"/>
              </a:rPr>
              <a:t>hypothesis</a:t>
            </a:r>
            <a:endParaRPr lang="en-GB" sz="4000" dirty="0">
              <a:latin typeface="Helvetica" charset="0"/>
            </a:endParaRPr>
          </a:p>
        </p:txBody>
      </p:sp>
      <p:pic>
        <p:nvPicPr>
          <p:cNvPr id="16386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3" r="33493" b="83305"/>
          <a:stretch>
            <a:fillRect/>
          </a:stretch>
        </p:blipFill>
        <p:spPr bwMode="auto">
          <a:xfrm>
            <a:off x="-82550" y="1651000"/>
            <a:ext cx="4994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41" b="64018"/>
          <a:stretch>
            <a:fillRect/>
          </a:stretch>
        </p:blipFill>
        <p:spPr bwMode="auto">
          <a:xfrm>
            <a:off x="-82550" y="2411413"/>
            <a:ext cx="71437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461963" y="3117850"/>
            <a:ext cx="457200" cy="290513"/>
          </a:xfrm>
          <a:custGeom>
            <a:avLst/>
            <a:gdLst>
              <a:gd name="connsiteX0" fmla="*/ 263798 w 456734"/>
              <a:gd name="connsiteY0" fmla="*/ 641 h 289307"/>
              <a:gd name="connsiteX1" fmla="*/ 751 w 456734"/>
              <a:gd name="connsiteY1" fmla="*/ 163479 h 289307"/>
              <a:gd name="connsiteX2" fmla="*/ 351480 w 456734"/>
              <a:gd name="connsiteY2" fmla="*/ 288739 h 289307"/>
              <a:gd name="connsiteX3" fmla="*/ 451688 w 456734"/>
              <a:gd name="connsiteY3" fmla="*/ 113375 h 289307"/>
              <a:gd name="connsiteX4" fmla="*/ 263798 w 456734"/>
              <a:gd name="connsiteY4" fmla="*/ 641 h 28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34" h="289307">
                <a:moveTo>
                  <a:pt x="263798" y="641"/>
                </a:moveTo>
                <a:cubicBezTo>
                  <a:pt x="188642" y="8992"/>
                  <a:pt x="-13863" y="115463"/>
                  <a:pt x="751" y="163479"/>
                </a:cubicBezTo>
                <a:cubicBezTo>
                  <a:pt x="15365" y="211495"/>
                  <a:pt x="276324" y="297090"/>
                  <a:pt x="351480" y="288739"/>
                </a:cubicBezTo>
                <a:cubicBezTo>
                  <a:pt x="426636" y="280388"/>
                  <a:pt x="472565" y="159304"/>
                  <a:pt x="451688" y="113375"/>
                </a:cubicBezTo>
                <a:cubicBezTo>
                  <a:pt x="430811" y="67446"/>
                  <a:pt x="338954" y="-7710"/>
                  <a:pt x="263798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6389" name="Grouper 23"/>
          <p:cNvGrpSpPr>
            <a:grpSpLocks/>
          </p:cNvGrpSpPr>
          <p:nvPr/>
        </p:nvGrpSpPr>
        <p:grpSpPr bwMode="auto">
          <a:xfrm>
            <a:off x="6575425" y="1444625"/>
            <a:ext cx="2625725" cy="1701800"/>
            <a:chOff x="6158184" y="1444109"/>
            <a:chExt cx="2625899" cy="1701831"/>
          </a:xfrm>
        </p:grpSpPr>
        <p:grpSp>
          <p:nvGrpSpPr>
            <p:cNvPr id="16392" name="Grouper 22"/>
            <p:cNvGrpSpPr>
              <a:grpSpLocks/>
            </p:cNvGrpSpPr>
            <p:nvPr/>
          </p:nvGrpSpPr>
          <p:grpSpPr bwMode="auto">
            <a:xfrm>
              <a:off x="6158184" y="1444109"/>
              <a:ext cx="2625899" cy="1701831"/>
              <a:chOff x="6158184" y="1444109"/>
              <a:chExt cx="2625899" cy="1701831"/>
            </a:xfrm>
          </p:grpSpPr>
          <p:grpSp>
            <p:nvGrpSpPr>
              <p:cNvPr id="16394" name="Grouper 2"/>
              <p:cNvGrpSpPr>
                <a:grpSpLocks/>
              </p:cNvGrpSpPr>
              <p:nvPr/>
            </p:nvGrpSpPr>
            <p:grpSpPr bwMode="auto">
              <a:xfrm>
                <a:off x="6158184" y="1444109"/>
                <a:ext cx="2625899" cy="1701831"/>
                <a:chOff x="6615711" y="1410410"/>
                <a:chExt cx="2373410" cy="1538194"/>
              </a:xfrm>
            </p:grpSpPr>
            <p:pic>
              <p:nvPicPr>
                <p:cNvPr id="16396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1384" t="16135" b="72878"/>
                <a:stretch>
                  <a:fillRect/>
                </a:stretch>
              </p:blipFill>
              <p:spPr bwMode="auto">
                <a:xfrm>
                  <a:off x="6896275" y="1550704"/>
                  <a:ext cx="1571320" cy="139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397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13" t="53383" b="34138"/>
                <a:stretch>
                  <a:fillRect/>
                </a:stretch>
              </p:blipFill>
              <p:spPr bwMode="auto">
                <a:xfrm>
                  <a:off x="7945459" y="1410410"/>
                  <a:ext cx="1043662" cy="8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Forme libre 1"/>
                <p:cNvSpPr/>
                <p:nvPr/>
              </p:nvSpPr>
              <p:spPr>
                <a:xfrm>
                  <a:off x="6615711" y="2338779"/>
                  <a:ext cx="552457" cy="383113"/>
                </a:xfrm>
                <a:custGeom>
                  <a:avLst/>
                  <a:gdLst>
                    <a:gd name="connsiteX0" fmla="*/ 185922 w 551949"/>
                    <a:gd name="connsiteY0" fmla="*/ 2913 h 382415"/>
                    <a:gd name="connsiteX1" fmla="*/ 524125 w 551949"/>
                    <a:gd name="connsiteY1" fmla="*/ 140699 h 382415"/>
                    <a:gd name="connsiteX2" fmla="*/ 474021 w 551949"/>
                    <a:gd name="connsiteY2" fmla="*/ 378694 h 382415"/>
                    <a:gd name="connsiteX3" fmla="*/ 10557 w 551949"/>
                    <a:gd name="connsiteY3" fmla="*/ 265960 h 382415"/>
                    <a:gd name="connsiteX4" fmla="*/ 185922 w 551949"/>
                    <a:gd name="connsiteY4" fmla="*/ 2913 h 38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949" h="382415">
                      <a:moveTo>
                        <a:pt x="185922" y="2913"/>
                      </a:moveTo>
                      <a:cubicBezTo>
                        <a:pt x="271517" y="-17964"/>
                        <a:pt x="476109" y="78069"/>
                        <a:pt x="524125" y="140699"/>
                      </a:cubicBezTo>
                      <a:cubicBezTo>
                        <a:pt x="572141" y="203329"/>
                        <a:pt x="559616" y="357817"/>
                        <a:pt x="474021" y="378694"/>
                      </a:cubicBezTo>
                      <a:cubicBezTo>
                        <a:pt x="388426" y="399571"/>
                        <a:pt x="60661" y="328590"/>
                        <a:pt x="10557" y="265960"/>
                      </a:cubicBezTo>
                      <a:cubicBezTo>
                        <a:pt x="-39547" y="203330"/>
                        <a:pt x="100327" y="23790"/>
                        <a:pt x="185922" y="29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9" name="Forme libre 18"/>
              <p:cNvSpPr/>
              <p:nvPr/>
            </p:nvSpPr>
            <p:spPr>
              <a:xfrm>
                <a:off x="6836092" y="2261687"/>
                <a:ext cx="871595" cy="839802"/>
              </a:xfrm>
              <a:custGeom>
                <a:avLst/>
                <a:gdLst>
                  <a:gd name="connsiteX0" fmla="*/ 3886 w 933513"/>
                  <a:gd name="connsiteY0" fmla="*/ 516155 h 834281"/>
                  <a:gd name="connsiteX1" fmla="*/ 143489 w 933513"/>
                  <a:gd name="connsiteY1" fmla="*/ 823281 h 834281"/>
                  <a:gd name="connsiteX2" fmla="*/ 352894 w 933513"/>
                  <a:gd name="connsiteY2" fmla="*/ 746500 h 834281"/>
                  <a:gd name="connsiteX3" fmla="*/ 555318 w 933513"/>
                  <a:gd name="connsiteY3" fmla="*/ 558036 h 834281"/>
                  <a:gd name="connsiteX4" fmla="*/ 778683 w 933513"/>
                  <a:gd name="connsiteY4" fmla="*/ 334671 h 834281"/>
                  <a:gd name="connsiteX5" fmla="*/ 932247 w 933513"/>
                  <a:gd name="connsiteY5" fmla="*/ 13584 h 834281"/>
                  <a:gd name="connsiteX6" fmla="*/ 694921 w 933513"/>
                  <a:gd name="connsiteY6" fmla="*/ 83385 h 834281"/>
                  <a:gd name="connsiteX7" fmla="*/ 297053 w 933513"/>
                  <a:gd name="connsiteY7" fmla="*/ 299770 h 834281"/>
                  <a:gd name="connsiteX8" fmla="*/ 3886 w 933513"/>
                  <a:gd name="connsiteY8" fmla="*/ 516155 h 8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513" h="834281">
                    <a:moveTo>
                      <a:pt x="3886" y="516155"/>
                    </a:moveTo>
                    <a:cubicBezTo>
                      <a:pt x="-21708" y="603407"/>
                      <a:pt x="85321" y="784890"/>
                      <a:pt x="143489" y="823281"/>
                    </a:cubicBezTo>
                    <a:cubicBezTo>
                      <a:pt x="201657" y="861672"/>
                      <a:pt x="284256" y="790707"/>
                      <a:pt x="352894" y="746500"/>
                    </a:cubicBezTo>
                    <a:cubicBezTo>
                      <a:pt x="421532" y="702293"/>
                      <a:pt x="484353" y="626674"/>
                      <a:pt x="555318" y="558036"/>
                    </a:cubicBezTo>
                    <a:cubicBezTo>
                      <a:pt x="626283" y="489398"/>
                      <a:pt x="715862" y="425413"/>
                      <a:pt x="778683" y="334671"/>
                    </a:cubicBezTo>
                    <a:cubicBezTo>
                      <a:pt x="841504" y="243929"/>
                      <a:pt x="946207" y="55465"/>
                      <a:pt x="932247" y="13584"/>
                    </a:cubicBezTo>
                    <a:cubicBezTo>
                      <a:pt x="918287" y="-28297"/>
                      <a:pt x="800787" y="35687"/>
                      <a:pt x="694921" y="83385"/>
                    </a:cubicBezTo>
                    <a:cubicBezTo>
                      <a:pt x="589055" y="131083"/>
                      <a:pt x="409899" y="228805"/>
                      <a:pt x="297053" y="299770"/>
                    </a:cubicBezTo>
                    <a:cubicBezTo>
                      <a:pt x="184207" y="370735"/>
                      <a:pt x="29480" y="428903"/>
                      <a:pt x="3886" y="516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16393" name="Image 21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033" t="22281" r="5984" b="72131"/>
            <a:stretch>
              <a:fillRect/>
            </a:stretch>
          </p:blipFill>
          <p:spPr bwMode="auto">
            <a:xfrm>
              <a:off x="7079684" y="2328768"/>
              <a:ext cx="591714" cy="55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34665" r="47917" b="56488"/>
          <a:stretch>
            <a:fillRect/>
          </a:stretch>
        </p:blipFill>
        <p:spPr bwMode="auto">
          <a:xfrm>
            <a:off x="5962650" y="2728913"/>
            <a:ext cx="29511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libre 4"/>
          <p:cNvSpPr/>
          <p:nvPr/>
        </p:nvSpPr>
        <p:spPr>
          <a:xfrm>
            <a:off x="-401638" y="1462088"/>
            <a:ext cx="9415463" cy="1423987"/>
          </a:xfrm>
          <a:custGeom>
            <a:avLst/>
            <a:gdLst>
              <a:gd name="connsiteX0" fmla="*/ 593600 w 9415910"/>
              <a:gd name="connsiteY0" fmla="*/ 132233 h 1423909"/>
              <a:gd name="connsiteX1" fmla="*/ 637142 w 9415910"/>
              <a:gd name="connsiteY1" fmla="*/ 811501 h 1423909"/>
              <a:gd name="connsiteX2" fmla="*/ 3737394 w 9415910"/>
              <a:gd name="connsiteY2" fmla="*/ 881170 h 1423909"/>
              <a:gd name="connsiteX3" fmla="*/ 7307908 w 9415910"/>
              <a:gd name="connsiteY3" fmla="*/ 933421 h 1423909"/>
              <a:gd name="connsiteX4" fmla="*/ 7543040 w 9415910"/>
              <a:gd name="connsiteY4" fmla="*/ 1368850 h 1423909"/>
              <a:gd name="connsiteX5" fmla="*/ 8318102 w 9415910"/>
              <a:gd name="connsiteY5" fmla="*/ 1394975 h 1423909"/>
              <a:gd name="connsiteX6" fmla="*/ 9197668 w 9415910"/>
              <a:gd name="connsiteY6" fmla="*/ 1159844 h 1423909"/>
              <a:gd name="connsiteX7" fmla="*/ 9406674 w 9415910"/>
              <a:gd name="connsiteY7" fmla="*/ 271570 h 1423909"/>
              <a:gd name="connsiteX8" fmla="*/ 8988662 w 9415910"/>
              <a:gd name="connsiteY8" fmla="*/ 88690 h 1423909"/>
              <a:gd name="connsiteX9" fmla="*/ 6994400 w 9415910"/>
              <a:gd name="connsiteY9" fmla="*/ 1604 h 1423909"/>
              <a:gd name="connsiteX10" fmla="*/ 593600 w 9415910"/>
              <a:gd name="connsiteY10" fmla="*/ 132233 h 14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15910" h="1423909">
                <a:moveTo>
                  <a:pt x="593600" y="132233"/>
                </a:moveTo>
                <a:cubicBezTo>
                  <a:pt x="-465943" y="267216"/>
                  <a:pt x="113176" y="686678"/>
                  <a:pt x="637142" y="811501"/>
                </a:cubicBezTo>
                <a:cubicBezTo>
                  <a:pt x="1161108" y="936324"/>
                  <a:pt x="3737394" y="881170"/>
                  <a:pt x="3737394" y="881170"/>
                </a:cubicBezTo>
                <a:lnTo>
                  <a:pt x="7307908" y="933421"/>
                </a:lnTo>
                <a:cubicBezTo>
                  <a:pt x="7942182" y="1014701"/>
                  <a:pt x="7374674" y="1291924"/>
                  <a:pt x="7543040" y="1368850"/>
                </a:cubicBezTo>
                <a:cubicBezTo>
                  <a:pt x="7711406" y="1445776"/>
                  <a:pt x="8042331" y="1429809"/>
                  <a:pt x="8318102" y="1394975"/>
                </a:cubicBezTo>
                <a:cubicBezTo>
                  <a:pt x="8593873" y="1360141"/>
                  <a:pt x="9016240" y="1347078"/>
                  <a:pt x="9197668" y="1159844"/>
                </a:cubicBezTo>
                <a:cubicBezTo>
                  <a:pt x="9379096" y="972610"/>
                  <a:pt x="9441508" y="450096"/>
                  <a:pt x="9406674" y="271570"/>
                </a:cubicBezTo>
                <a:cubicBezTo>
                  <a:pt x="9371840" y="93044"/>
                  <a:pt x="9390708" y="133684"/>
                  <a:pt x="8988662" y="88690"/>
                </a:cubicBezTo>
                <a:cubicBezTo>
                  <a:pt x="8586616" y="43696"/>
                  <a:pt x="8392126" y="-10007"/>
                  <a:pt x="6994400" y="1604"/>
                </a:cubicBezTo>
                <a:cubicBezTo>
                  <a:pt x="5596674" y="13215"/>
                  <a:pt x="1653143" y="-2750"/>
                  <a:pt x="593600" y="132233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fr-FR" sz="4000" dirty="0">
                <a:latin typeface="Helvetica" charset="0"/>
              </a:rPr>
              <a:t>The </a:t>
            </a:r>
            <a:r>
              <a:rPr lang="fr-FR" sz="4000" dirty="0" err="1">
                <a:latin typeface="Helvetica" charset="0"/>
              </a:rPr>
              <a:t>tested</a:t>
            </a:r>
            <a:r>
              <a:rPr lang="fr-FR" sz="4000" dirty="0">
                <a:latin typeface="Helvetica" charset="0"/>
              </a:rPr>
              <a:t> </a:t>
            </a:r>
            <a:r>
              <a:rPr lang="fr-FR" sz="4000" dirty="0" err="1">
                <a:latin typeface="Helvetica" charset="0"/>
              </a:rPr>
              <a:t>hypothesis</a:t>
            </a:r>
            <a:endParaRPr lang="en-GB" sz="4000" dirty="0">
              <a:latin typeface="Helvetica" charset="0"/>
            </a:endParaRPr>
          </a:p>
        </p:txBody>
      </p:sp>
      <p:pic>
        <p:nvPicPr>
          <p:cNvPr id="17410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3" r="33493" b="83305"/>
          <a:stretch>
            <a:fillRect/>
          </a:stretch>
        </p:blipFill>
        <p:spPr bwMode="auto">
          <a:xfrm>
            <a:off x="-82550" y="1651000"/>
            <a:ext cx="4994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41" b="64018"/>
          <a:stretch>
            <a:fillRect/>
          </a:stretch>
        </p:blipFill>
        <p:spPr bwMode="auto">
          <a:xfrm>
            <a:off x="-82550" y="2411413"/>
            <a:ext cx="71437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461963" y="3117850"/>
            <a:ext cx="457200" cy="290513"/>
          </a:xfrm>
          <a:custGeom>
            <a:avLst/>
            <a:gdLst>
              <a:gd name="connsiteX0" fmla="*/ 263798 w 456734"/>
              <a:gd name="connsiteY0" fmla="*/ 641 h 289307"/>
              <a:gd name="connsiteX1" fmla="*/ 751 w 456734"/>
              <a:gd name="connsiteY1" fmla="*/ 163479 h 289307"/>
              <a:gd name="connsiteX2" fmla="*/ 351480 w 456734"/>
              <a:gd name="connsiteY2" fmla="*/ 288739 h 289307"/>
              <a:gd name="connsiteX3" fmla="*/ 451688 w 456734"/>
              <a:gd name="connsiteY3" fmla="*/ 113375 h 289307"/>
              <a:gd name="connsiteX4" fmla="*/ 263798 w 456734"/>
              <a:gd name="connsiteY4" fmla="*/ 641 h 28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34" h="289307">
                <a:moveTo>
                  <a:pt x="263798" y="641"/>
                </a:moveTo>
                <a:cubicBezTo>
                  <a:pt x="188642" y="8992"/>
                  <a:pt x="-13863" y="115463"/>
                  <a:pt x="751" y="163479"/>
                </a:cubicBezTo>
                <a:cubicBezTo>
                  <a:pt x="15365" y="211495"/>
                  <a:pt x="276324" y="297090"/>
                  <a:pt x="351480" y="288739"/>
                </a:cubicBezTo>
                <a:cubicBezTo>
                  <a:pt x="426636" y="280388"/>
                  <a:pt x="472565" y="159304"/>
                  <a:pt x="451688" y="113375"/>
                </a:cubicBezTo>
                <a:cubicBezTo>
                  <a:pt x="430811" y="67446"/>
                  <a:pt x="338954" y="-7710"/>
                  <a:pt x="263798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7413" name="Grouper 11"/>
          <p:cNvGrpSpPr>
            <a:grpSpLocks/>
          </p:cNvGrpSpPr>
          <p:nvPr/>
        </p:nvGrpSpPr>
        <p:grpSpPr bwMode="auto">
          <a:xfrm>
            <a:off x="-82550" y="3146425"/>
            <a:ext cx="4208463" cy="700088"/>
            <a:chOff x="-125046" y="3145940"/>
            <a:chExt cx="4208531" cy="699896"/>
          </a:xfrm>
        </p:grpSpPr>
        <p:grpSp>
          <p:nvGrpSpPr>
            <p:cNvPr id="17426" name="Grouper 9"/>
            <p:cNvGrpSpPr>
              <a:grpSpLocks/>
            </p:cNvGrpSpPr>
            <p:nvPr/>
          </p:nvGrpSpPr>
          <p:grpSpPr bwMode="auto">
            <a:xfrm>
              <a:off x="-125046" y="3235348"/>
              <a:ext cx="4208531" cy="610488"/>
              <a:chOff x="-125046" y="3196725"/>
              <a:chExt cx="4208531" cy="610488"/>
            </a:xfrm>
          </p:grpSpPr>
          <p:pic>
            <p:nvPicPr>
              <p:cNvPr id="17428" name="Image 4" descr="TYFA_R-15.pd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3140" r="43330" b="51273"/>
              <a:stretch>
                <a:fillRect/>
              </a:stretch>
            </p:blipFill>
            <p:spPr bwMode="auto">
              <a:xfrm>
                <a:off x="-125046" y="3196725"/>
                <a:ext cx="4108324" cy="610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62338" y="3519954"/>
                <a:ext cx="3621147" cy="2872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17427" name="Image 4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97" t="43140" r="90800" b="51273"/>
            <a:stretch>
              <a:fillRect/>
            </a:stretch>
          </p:blipFill>
          <p:spPr bwMode="auto">
            <a:xfrm>
              <a:off x="199291" y="3145940"/>
              <a:ext cx="326428" cy="610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4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5" t="51334" r="30966" b="43823"/>
          <a:stretch>
            <a:fillRect/>
          </a:stretch>
        </p:blipFill>
        <p:spPr bwMode="auto">
          <a:xfrm>
            <a:off x="3248025" y="3392488"/>
            <a:ext cx="3059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 20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33" t="22281" r="5984" b="72131"/>
          <a:stretch>
            <a:fillRect/>
          </a:stretch>
        </p:blipFill>
        <p:spPr bwMode="auto">
          <a:xfrm>
            <a:off x="5565775" y="3846513"/>
            <a:ext cx="590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6" name="Grouper 23"/>
          <p:cNvGrpSpPr>
            <a:grpSpLocks/>
          </p:cNvGrpSpPr>
          <p:nvPr/>
        </p:nvGrpSpPr>
        <p:grpSpPr bwMode="auto">
          <a:xfrm>
            <a:off x="6575425" y="1444625"/>
            <a:ext cx="2625725" cy="1701800"/>
            <a:chOff x="6158184" y="1444109"/>
            <a:chExt cx="2625899" cy="1701831"/>
          </a:xfrm>
        </p:grpSpPr>
        <p:grpSp>
          <p:nvGrpSpPr>
            <p:cNvPr id="17419" name="Grouper 22"/>
            <p:cNvGrpSpPr>
              <a:grpSpLocks/>
            </p:cNvGrpSpPr>
            <p:nvPr/>
          </p:nvGrpSpPr>
          <p:grpSpPr bwMode="auto">
            <a:xfrm>
              <a:off x="6158184" y="1444109"/>
              <a:ext cx="2625899" cy="1701831"/>
              <a:chOff x="6158184" y="1444109"/>
              <a:chExt cx="2625899" cy="1701831"/>
            </a:xfrm>
          </p:grpSpPr>
          <p:grpSp>
            <p:nvGrpSpPr>
              <p:cNvPr id="17421" name="Grouper 2"/>
              <p:cNvGrpSpPr>
                <a:grpSpLocks/>
              </p:cNvGrpSpPr>
              <p:nvPr/>
            </p:nvGrpSpPr>
            <p:grpSpPr bwMode="auto">
              <a:xfrm>
                <a:off x="6158184" y="1444109"/>
                <a:ext cx="2625899" cy="1701831"/>
                <a:chOff x="6615711" y="1410410"/>
                <a:chExt cx="2373410" cy="1538194"/>
              </a:xfrm>
            </p:grpSpPr>
            <p:pic>
              <p:nvPicPr>
                <p:cNvPr id="17423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1384" t="16135" b="72878"/>
                <a:stretch>
                  <a:fillRect/>
                </a:stretch>
              </p:blipFill>
              <p:spPr bwMode="auto">
                <a:xfrm>
                  <a:off x="6896275" y="1550704"/>
                  <a:ext cx="1571320" cy="139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24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13" t="53383" b="34138"/>
                <a:stretch>
                  <a:fillRect/>
                </a:stretch>
              </p:blipFill>
              <p:spPr bwMode="auto">
                <a:xfrm>
                  <a:off x="7945459" y="1410410"/>
                  <a:ext cx="1043662" cy="8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Forme libre 1"/>
                <p:cNvSpPr/>
                <p:nvPr/>
              </p:nvSpPr>
              <p:spPr>
                <a:xfrm>
                  <a:off x="6615711" y="2338779"/>
                  <a:ext cx="552457" cy="383113"/>
                </a:xfrm>
                <a:custGeom>
                  <a:avLst/>
                  <a:gdLst>
                    <a:gd name="connsiteX0" fmla="*/ 185922 w 551949"/>
                    <a:gd name="connsiteY0" fmla="*/ 2913 h 382415"/>
                    <a:gd name="connsiteX1" fmla="*/ 524125 w 551949"/>
                    <a:gd name="connsiteY1" fmla="*/ 140699 h 382415"/>
                    <a:gd name="connsiteX2" fmla="*/ 474021 w 551949"/>
                    <a:gd name="connsiteY2" fmla="*/ 378694 h 382415"/>
                    <a:gd name="connsiteX3" fmla="*/ 10557 w 551949"/>
                    <a:gd name="connsiteY3" fmla="*/ 265960 h 382415"/>
                    <a:gd name="connsiteX4" fmla="*/ 185922 w 551949"/>
                    <a:gd name="connsiteY4" fmla="*/ 2913 h 38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949" h="382415">
                      <a:moveTo>
                        <a:pt x="185922" y="2913"/>
                      </a:moveTo>
                      <a:cubicBezTo>
                        <a:pt x="271517" y="-17964"/>
                        <a:pt x="476109" y="78069"/>
                        <a:pt x="524125" y="140699"/>
                      </a:cubicBezTo>
                      <a:cubicBezTo>
                        <a:pt x="572141" y="203329"/>
                        <a:pt x="559616" y="357817"/>
                        <a:pt x="474021" y="378694"/>
                      </a:cubicBezTo>
                      <a:cubicBezTo>
                        <a:pt x="388426" y="399571"/>
                        <a:pt x="60661" y="328590"/>
                        <a:pt x="10557" y="265960"/>
                      </a:cubicBezTo>
                      <a:cubicBezTo>
                        <a:pt x="-39547" y="203330"/>
                        <a:pt x="100327" y="23790"/>
                        <a:pt x="185922" y="29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9" name="Forme libre 18"/>
              <p:cNvSpPr/>
              <p:nvPr/>
            </p:nvSpPr>
            <p:spPr>
              <a:xfrm>
                <a:off x="6836092" y="2261687"/>
                <a:ext cx="871595" cy="839802"/>
              </a:xfrm>
              <a:custGeom>
                <a:avLst/>
                <a:gdLst>
                  <a:gd name="connsiteX0" fmla="*/ 3886 w 933513"/>
                  <a:gd name="connsiteY0" fmla="*/ 516155 h 834281"/>
                  <a:gd name="connsiteX1" fmla="*/ 143489 w 933513"/>
                  <a:gd name="connsiteY1" fmla="*/ 823281 h 834281"/>
                  <a:gd name="connsiteX2" fmla="*/ 352894 w 933513"/>
                  <a:gd name="connsiteY2" fmla="*/ 746500 h 834281"/>
                  <a:gd name="connsiteX3" fmla="*/ 555318 w 933513"/>
                  <a:gd name="connsiteY3" fmla="*/ 558036 h 834281"/>
                  <a:gd name="connsiteX4" fmla="*/ 778683 w 933513"/>
                  <a:gd name="connsiteY4" fmla="*/ 334671 h 834281"/>
                  <a:gd name="connsiteX5" fmla="*/ 932247 w 933513"/>
                  <a:gd name="connsiteY5" fmla="*/ 13584 h 834281"/>
                  <a:gd name="connsiteX6" fmla="*/ 694921 w 933513"/>
                  <a:gd name="connsiteY6" fmla="*/ 83385 h 834281"/>
                  <a:gd name="connsiteX7" fmla="*/ 297053 w 933513"/>
                  <a:gd name="connsiteY7" fmla="*/ 299770 h 834281"/>
                  <a:gd name="connsiteX8" fmla="*/ 3886 w 933513"/>
                  <a:gd name="connsiteY8" fmla="*/ 516155 h 8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513" h="834281">
                    <a:moveTo>
                      <a:pt x="3886" y="516155"/>
                    </a:moveTo>
                    <a:cubicBezTo>
                      <a:pt x="-21708" y="603407"/>
                      <a:pt x="85321" y="784890"/>
                      <a:pt x="143489" y="823281"/>
                    </a:cubicBezTo>
                    <a:cubicBezTo>
                      <a:pt x="201657" y="861672"/>
                      <a:pt x="284256" y="790707"/>
                      <a:pt x="352894" y="746500"/>
                    </a:cubicBezTo>
                    <a:cubicBezTo>
                      <a:pt x="421532" y="702293"/>
                      <a:pt x="484353" y="626674"/>
                      <a:pt x="555318" y="558036"/>
                    </a:cubicBezTo>
                    <a:cubicBezTo>
                      <a:pt x="626283" y="489398"/>
                      <a:pt x="715862" y="425413"/>
                      <a:pt x="778683" y="334671"/>
                    </a:cubicBezTo>
                    <a:cubicBezTo>
                      <a:pt x="841504" y="243929"/>
                      <a:pt x="946207" y="55465"/>
                      <a:pt x="932247" y="13584"/>
                    </a:cubicBezTo>
                    <a:cubicBezTo>
                      <a:pt x="918287" y="-28297"/>
                      <a:pt x="800787" y="35687"/>
                      <a:pt x="694921" y="83385"/>
                    </a:cubicBezTo>
                    <a:cubicBezTo>
                      <a:pt x="589055" y="131083"/>
                      <a:pt x="409899" y="228805"/>
                      <a:pt x="297053" y="299770"/>
                    </a:cubicBezTo>
                    <a:cubicBezTo>
                      <a:pt x="184207" y="370735"/>
                      <a:pt x="29480" y="428903"/>
                      <a:pt x="3886" y="516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17420" name="Image 21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033" t="22281" r="5984" b="72131"/>
            <a:stretch>
              <a:fillRect/>
            </a:stretch>
          </p:blipFill>
          <p:spPr bwMode="auto">
            <a:xfrm>
              <a:off x="7079684" y="2328768"/>
              <a:ext cx="591714" cy="55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7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34665" r="47917" b="56488"/>
          <a:stretch>
            <a:fillRect/>
          </a:stretch>
        </p:blipFill>
        <p:spPr bwMode="auto">
          <a:xfrm>
            <a:off x="5962650" y="2728913"/>
            <a:ext cx="29511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libre 4"/>
          <p:cNvSpPr/>
          <p:nvPr/>
        </p:nvSpPr>
        <p:spPr>
          <a:xfrm>
            <a:off x="-25400" y="1477963"/>
            <a:ext cx="9053513" cy="2222500"/>
          </a:xfrm>
          <a:custGeom>
            <a:avLst/>
            <a:gdLst>
              <a:gd name="connsiteX0" fmla="*/ 165466 w 9055001"/>
              <a:gd name="connsiteY0" fmla="*/ 141272 h 2221148"/>
              <a:gd name="connsiteX1" fmla="*/ 113215 w 9055001"/>
              <a:gd name="connsiteY1" fmla="*/ 855375 h 2221148"/>
              <a:gd name="connsiteX2" fmla="*/ 200300 w 9055001"/>
              <a:gd name="connsiteY2" fmla="*/ 1499809 h 2221148"/>
              <a:gd name="connsiteX3" fmla="*/ 2490655 w 9055001"/>
              <a:gd name="connsiteY3" fmla="*/ 1726232 h 2221148"/>
              <a:gd name="connsiteX4" fmla="*/ 5643158 w 9055001"/>
              <a:gd name="connsiteY4" fmla="*/ 1717524 h 2221148"/>
              <a:gd name="connsiteX5" fmla="*/ 6017626 w 9055001"/>
              <a:gd name="connsiteY5" fmla="*/ 1952655 h 2221148"/>
              <a:gd name="connsiteX6" fmla="*/ 6966860 w 9055001"/>
              <a:gd name="connsiteY6" fmla="*/ 2083284 h 2221148"/>
              <a:gd name="connsiteX7" fmla="*/ 8908872 w 9055001"/>
              <a:gd name="connsiteY7" fmla="*/ 2152952 h 2221148"/>
              <a:gd name="connsiteX8" fmla="*/ 8917580 w 9055001"/>
              <a:gd name="connsiteY8" fmla="*/ 1038255 h 2221148"/>
              <a:gd name="connsiteX9" fmla="*/ 8926289 w 9055001"/>
              <a:gd name="connsiteY9" fmla="*/ 71604 h 2221148"/>
              <a:gd name="connsiteX10" fmla="*/ 7289078 w 9055001"/>
              <a:gd name="connsiteY10" fmla="*/ 71604 h 2221148"/>
              <a:gd name="connsiteX11" fmla="*/ 1724300 w 9055001"/>
              <a:gd name="connsiteY11" fmla="*/ 115147 h 2221148"/>
              <a:gd name="connsiteX12" fmla="*/ 165466 w 9055001"/>
              <a:gd name="connsiteY12" fmla="*/ 141272 h 22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55001" h="2221148">
                <a:moveTo>
                  <a:pt x="165466" y="141272"/>
                </a:moveTo>
                <a:cubicBezTo>
                  <a:pt x="-103048" y="264643"/>
                  <a:pt x="107409" y="628952"/>
                  <a:pt x="113215" y="855375"/>
                </a:cubicBezTo>
                <a:cubicBezTo>
                  <a:pt x="119021" y="1081798"/>
                  <a:pt x="-195940" y="1354666"/>
                  <a:pt x="200300" y="1499809"/>
                </a:cubicBezTo>
                <a:cubicBezTo>
                  <a:pt x="596540" y="1644952"/>
                  <a:pt x="1583512" y="1689946"/>
                  <a:pt x="2490655" y="1726232"/>
                </a:cubicBezTo>
                <a:cubicBezTo>
                  <a:pt x="3397798" y="1762518"/>
                  <a:pt x="5055330" y="1679787"/>
                  <a:pt x="5643158" y="1717524"/>
                </a:cubicBezTo>
                <a:cubicBezTo>
                  <a:pt x="6230986" y="1755261"/>
                  <a:pt x="5797009" y="1891695"/>
                  <a:pt x="6017626" y="1952655"/>
                </a:cubicBezTo>
                <a:cubicBezTo>
                  <a:pt x="6238243" y="2013615"/>
                  <a:pt x="6484986" y="2049901"/>
                  <a:pt x="6966860" y="2083284"/>
                </a:cubicBezTo>
                <a:cubicBezTo>
                  <a:pt x="7448734" y="2116667"/>
                  <a:pt x="8583752" y="2327124"/>
                  <a:pt x="8908872" y="2152952"/>
                </a:cubicBezTo>
                <a:cubicBezTo>
                  <a:pt x="9233992" y="1978781"/>
                  <a:pt x="8914677" y="1385146"/>
                  <a:pt x="8917580" y="1038255"/>
                </a:cubicBezTo>
                <a:cubicBezTo>
                  <a:pt x="8920483" y="691364"/>
                  <a:pt x="9197706" y="232713"/>
                  <a:pt x="8926289" y="71604"/>
                </a:cubicBezTo>
                <a:cubicBezTo>
                  <a:pt x="8654872" y="-89505"/>
                  <a:pt x="7289078" y="71604"/>
                  <a:pt x="7289078" y="71604"/>
                </a:cubicBezTo>
                <a:lnTo>
                  <a:pt x="1724300" y="115147"/>
                </a:lnTo>
                <a:cubicBezTo>
                  <a:pt x="544289" y="129661"/>
                  <a:pt x="433980" y="17901"/>
                  <a:pt x="165466" y="141272"/>
                </a:cubicBezTo>
                <a:close/>
              </a:path>
            </a:pathLst>
          </a:cu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fr-FR" sz="4000" dirty="0">
                <a:latin typeface="Helvetica" charset="0"/>
              </a:rPr>
              <a:t>The </a:t>
            </a:r>
            <a:r>
              <a:rPr lang="fr-FR" sz="4000" dirty="0" err="1">
                <a:latin typeface="Helvetica" charset="0"/>
              </a:rPr>
              <a:t>tested</a:t>
            </a:r>
            <a:r>
              <a:rPr lang="fr-FR" sz="4000" dirty="0">
                <a:latin typeface="Helvetica" charset="0"/>
              </a:rPr>
              <a:t> </a:t>
            </a:r>
            <a:r>
              <a:rPr lang="fr-FR" sz="4000" dirty="0" err="1">
                <a:latin typeface="Helvetica" charset="0"/>
              </a:rPr>
              <a:t>hypothesis</a:t>
            </a:r>
            <a:endParaRPr lang="en-GB" sz="4000" dirty="0">
              <a:latin typeface="Helvetica" charset="0"/>
            </a:endParaRPr>
          </a:p>
        </p:txBody>
      </p:sp>
      <p:pic>
        <p:nvPicPr>
          <p:cNvPr id="18434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3" r="33493" b="83305"/>
          <a:stretch>
            <a:fillRect/>
          </a:stretch>
        </p:blipFill>
        <p:spPr bwMode="auto">
          <a:xfrm>
            <a:off x="-82550" y="1651000"/>
            <a:ext cx="4994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41" b="64018"/>
          <a:stretch>
            <a:fillRect/>
          </a:stretch>
        </p:blipFill>
        <p:spPr bwMode="auto">
          <a:xfrm>
            <a:off x="-82550" y="2411413"/>
            <a:ext cx="71437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461963" y="3117850"/>
            <a:ext cx="457200" cy="290513"/>
          </a:xfrm>
          <a:custGeom>
            <a:avLst/>
            <a:gdLst>
              <a:gd name="connsiteX0" fmla="*/ 263798 w 456734"/>
              <a:gd name="connsiteY0" fmla="*/ 641 h 289307"/>
              <a:gd name="connsiteX1" fmla="*/ 751 w 456734"/>
              <a:gd name="connsiteY1" fmla="*/ 163479 h 289307"/>
              <a:gd name="connsiteX2" fmla="*/ 351480 w 456734"/>
              <a:gd name="connsiteY2" fmla="*/ 288739 h 289307"/>
              <a:gd name="connsiteX3" fmla="*/ 451688 w 456734"/>
              <a:gd name="connsiteY3" fmla="*/ 113375 h 289307"/>
              <a:gd name="connsiteX4" fmla="*/ 263798 w 456734"/>
              <a:gd name="connsiteY4" fmla="*/ 641 h 28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34" h="289307">
                <a:moveTo>
                  <a:pt x="263798" y="641"/>
                </a:moveTo>
                <a:cubicBezTo>
                  <a:pt x="188642" y="8992"/>
                  <a:pt x="-13863" y="115463"/>
                  <a:pt x="751" y="163479"/>
                </a:cubicBezTo>
                <a:cubicBezTo>
                  <a:pt x="15365" y="211495"/>
                  <a:pt x="276324" y="297090"/>
                  <a:pt x="351480" y="288739"/>
                </a:cubicBezTo>
                <a:cubicBezTo>
                  <a:pt x="426636" y="280388"/>
                  <a:pt x="472565" y="159304"/>
                  <a:pt x="451688" y="113375"/>
                </a:cubicBezTo>
                <a:cubicBezTo>
                  <a:pt x="430811" y="67446"/>
                  <a:pt x="338954" y="-7710"/>
                  <a:pt x="263798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8437" name="Grouper 11"/>
          <p:cNvGrpSpPr>
            <a:grpSpLocks/>
          </p:cNvGrpSpPr>
          <p:nvPr/>
        </p:nvGrpSpPr>
        <p:grpSpPr bwMode="auto">
          <a:xfrm>
            <a:off x="-82550" y="3146425"/>
            <a:ext cx="4208463" cy="700088"/>
            <a:chOff x="-125046" y="3145940"/>
            <a:chExt cx="4208531" cy="699896"/>
          </a:xfrm>
        </p:grpSpPr>
        <p:grpSp>
          <p:nvGrpSpPr>
            <p:cNvPr id="18458" name="Grouper 9"/>
            <p:cNvGrpSpPr>
              <a:grpSpLocks/>
            </p:cNvGrpSpPr>
            <p:nvPr/>
          </p:nvGrpSpPr>
          <p:grpSpPr bwMode="auto">
            <a:xfrm>
              <a:off x="-125046" y="3235348"/>
              <a:ext cx="4208531" cy="610488"/>
              <a:chOff x="-125046" y="3196725"/>
              <a:chExt cx="4208531" cy="610488"/>
            </a:xfrm>
          </p:grpSpPr>
          <p:pic>
            <p:nvPicPr>
              <p:cNvPr id="18460" name="Image 4" descr="TYFA_R-15.pd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3140" r="43330" b="51273"/>
              <a:stretch>
                <a:fillRect/>
              </a:stretch>
            </p:blipFill>
            <p:spPr bwMode="auto">
              <a:xfrm>
                <a:off x="-125046" y="3196725"/>
                <a:ext cx="4108324" cy="610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62338" y="3519954"/>
                <a:ext cx="3621147" cy="2872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18459" name="Image 4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97" t="43140" r="90800" b="51273"/>
            <a:stretch>
              <a:fillRect/>
            </a:stretch>
          </p:blipFill>
          <p:spPr bwMode="auto">
            <a:xfrm>
              <a:off x="199291" y="3145940"/>
              <a:ext cx="326428" cy="610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8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5" t="51334" r="30966" b="43823"/>
          <a:stretch>
            <a:fillRect/>
          </a:stretch>
        </p:blipFill>
        <p:spPr bwMode="auto">
          <a:xfrm>
            <a:off x="3248025" y="3392488"/>
            <a:ext cx="3059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 20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33" t="22281" r="5984" b="72131"/>
          <a:stretch>
            <a:fillRect/>
          </a:stretch>
        </p:blipFill>
        <p:spPr bwMode="auto">
          <a:xfrm>
            <a:off x="5565775" y="3846513"/>
            <a:ext cx="590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0" name="Grouper 23"/>
          <p:cNvGrpSpPr>
            <a:grpSpLocks/>
          </p:cNvGrpSpPr>
          <p:nvPr/>
        </p:nvGrpSpPr>
        <p:grpSpPr bwMode="auto">
          <a:xfrm>
            <a:off x="6575425" y="1444625"/>
            <a:ext cx="2625725" cy="1701800"/>
            <a:chOff x="6158184" y="1444109"/>
            <a:chExt cx="2625899" cy="1701831"/>
          </a:xfrm>
        </p:grpSpPr>
        <p:grpSp>
          <p:nvGrpSpPr>
            <p:cNvPr id="18451" name="Grouper 22"/>
            <p:cNvGrpSpPr>
              <a:grpSpLocks/>
            </p:cNvGrpSpPr>
            <p:nvPr/>
          </p:nvGrpSpPr>
          <p:grpSpPr bwMode="auto">
            <a:xfrm>
              <a:off x="6158184" y="1444109"/>
              <a:ext cx="2625899" cy="1701831"/>
              <a:chOff x="6158184" y="1444109"/>
              <a:chExt cx="2625899" cy="1701831"/>
            </a:xfrm>
          </p:grpSpPr>
          <p:grpSp>
            <p:nvGrpSpPr>
              <p:cNvPr id="18453" name="Grouper 2"/>
              <p:cNvGrpSpPr>
                <a:grpSpLocks/>
              </p:cNvGrpSpPr>
              <p:nvPr/>
            </p:nvGrpSpPr>
            <p:grpSpPr bwMode="auto">
              <a:xfrm>
                <a:off x="6158184" y="1444109"/>
                <a:ext cx="2625899" cy="1701831"/>
                <a:chOff x="6615711" y="1410410"/>
                <a:chExt cx="2373410" cy="1538194"/>
              </a:xfrm>
            </p:grpSpPr>
            <p:pic>
              <p:nvPicPr>
                <p:cNvPr id="18455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1384" t="16135" b="72878"/>
                <a:stretch>
                  <a:fillRect/>
                </a:stretch>
              </p:blipFill>
              <p:spPr bwMode="auto">
                <a:xfrm>
                  <a:off x="6896275" y="1550704"/>
                  <a:ext cx="1571320" cy="139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56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13" t="53383" b="34138"/>
                <a:stretch>
                  <a:fillRect/>
                </a:stretch>
              </p:blipFill>
              <p:spPr bwMode="auto">
                <a:xfrm>
                  <a:off x="7945459" y="1410410"/>
                  <a:ext cx="1043662" cy="8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Forme libre 1"/>
                <p:cNvSpPr/>
                <p:nvPr/>
              </p:nvSpPr>
              <p:spPr>
                <a:xfrm>
                  <a:off x="6615711" y="2338779"/>
                  <a:ext cx="552457" cy="383113"/>
                </a:xfrm>
                <a:custGeom>
                  <a:avLst/>
                  <a:gdLst>
                    <a:gd name="connsiteX0" fmla="*/ 185922 w 551949"/>
                    <a:gd name="connsiteY0" fmla="*/ 2913 h 382415"/>
                    <a:gd name="connsiteX1" fmla="*/ 524125 w 551949"/>
                    <a:gd name="connsiteY1" fmla="*/ 140699 h 382415"/>
                    <a:gd name="connsiteX2" fmla="*/ 474021 w 551949"/>
                    <a:gd name="connsiteY2" fmla="*/ 378694 h 382415"/>
                    <a:gd name="connsiteX3" fmla="*/ 10557 w 551949"/>
                    <a:gd name="connsiteY3" fmla="*/ 265960 h 382415"/>
                    <a:gd name="connsiteX4" fmla="*/ 185922 w 551949"/>
                    <a:gd name="connsiteY4" fmla="*/ 2913 h 38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949" h="382415">
                      <a:moveTo>
                        <a:pt x="185922" y="2913"/>
                      </a:moveTo>
                      <a:cubicBezTo>
                        <a:pt x="271517" y="-17964"/>
                        <a:pt x="476109" y="78069"/>
                        <a:pt x="524125" y="140699"/>
                      </a:cubicBezTo>
                      <a:cubicBezTo>
                        <a:pt x="572141" y="203329"/>
                        <a:pt x="559616" y="357817"/>
                        <a:pt x="474021" y="378694"/>
                      </a:cubicBezTo>
                      <a:cubicBezTo>
                        <a:pt x="388426" y="399571"/>
                        <a:pt x="60661" y="328590"/>
                        <a:pt x="10557" y="265960"/>
                      </a:cubicBezTo>
                      <a:cubicBezTo>
                        <a:pt x="-39547" y="203330"/>
                        <a:pt x="100327" y="23790"/>
                        <a:pt x="185922" y="29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9" name="Forme libre 18"/>
              <p:cNvSpPr/>
              <p:nvPr/>
            </p:nvSpPr>
            <p:spPr>
              <a:xfrm>
                <a:off x="6836092" y="2261687"/>
                <a:ext cx="871595" cy="839802"/>
              </a:xfrm>
              <a:custGeom>
                <a:avLst/>
                <a:gdLst>
                  <a:gd name="connsiteX0" fmla="*/ 3886 w 933513"/>
                  <a:gd name="connsiteY0" fmla="*/ 516155 h 834281"/>
                  <a:gd name="connsiteX1" fmla="*/ 143489 w 933513"/>
                  <a:gd name="connsiteY1" fmla="*/ 823281 h 834281"/>
                  <a:gd name="connsiteX2" fmla="*/ 352894 w 933513"/>
                  <a:gd name="connsiteY2" fmla="*/ 746500 h 834281"/>
                  <a:gd name="connsiteX3" fmla="*/ 555318 w 933513"/>
                  <a:gd name="connsiteY3" fmla="*/ 558036 h 834281"/>
                  <a:gd name="connsiteX4" fmla="*/ 778683 w 933513"/>
                  <a:gd name="connsiteY4" fmla="*/ 334671 h 834281"/>
                  <a:gd name="connsiteX5" fmla="*/ 932247 w 933513"/>
                  <a:gd name="connsiteY5" fmla="*/ 13584 h 834281"/>
                  <a:gd name="connsiteX6" fmla="*/ 694921 w 933513"/>
                  <a:gd name="connsiteY6" fmla="*/ 83385 h 834281"/>
                  <a:gd name="connsiteX7" fmla="*/ 297053 w 933513"/>
                  <a:gd name="connsiteY7" fmla="*/ 299770 h 834281"/>
                  <a:gd name="connsiteX8" fmla="*/ 3886 w 933513"/>
                  <a:gd name="connsiteY8" fmla="*/ 516155 h 8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513" h="834281">
                    <a:moveTo>
                      <a:pt x="3886" y="516155"/>
                    </a:moveTo>
                    <a:cubicBezTo>
                      <a:pt x="-21708" y="603407"/>
                      <a:pt x="85321" y="784890"/>
                      <a:pt x="143489" y="823281"/>
                    </a:cubicBezTo>
                    <a:cubicBezTo>
                      <a:pt x="201657" y="861672"/>
                      <a:pt x="284256" y="790707"/>
                      <a:pt x="352894" y="746500"/>
                    </a:cubicBezTo>
                    <a:cubicBezTo>
                      <a:pt x="421532" y="702293"/>
                      <a:pt x="484353" y="626674"/>
                      <a:pt x="555318" y="558036"/>
                    </a:cubicBezTo>
                    <a:cubicBezTo>
                      <a:pt x="626283" y="489398"/>
                      <a:pt x="715862" y="425413"/>
                      <a:pt x="778683" y="334671"/>
                    </a:cubicBezTo>
                    <a:cubicBezTo>
                      <a:pt x="841504" y="243929"/>
                      <a:pt x="946207" y="55465"/>
                      <a:pt x="932247" y="13584"/>
                    </a:cubicBezTo>
                    <a:cubicBezTo>
                      <a:pt x="918287" y="-28297"/>
                      <a:pt x="800787" y="35687"/>
                      <a:pt x="694921" y="83385"/>
                    </a:cubicBezTo>
                    <a:cubicBezTo>
                      <a:pt x="589055" y="131083"/>
                      <a:pt x="409899" y="228805"/>
                      <a:pt x="297053" y="299770"/>
                    </a:cubicBezTo>
                    <a:cubicBezTo>
                      <a:pt x="184207" y="370735"/>
                      <a:pt x="29480" y="428903"/>
                      <a:pt x="3886" y="516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18452" name="Image 21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033" t="22281" r="5984" b="72131"/>
            <a:stretch>
              <a:fillRect/>
            </a:stretch>
          </p:blipFill>
          <p:spPr bwMode="auto">
            <a:xfrm>
              <a:off x="7079684" y="2328768"/>
              <a:ext cx="591714" cy="55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1" name="Grouper 21"/>
          <p:cNvGrpSpPr>
            <a:grpSpLocks/>
          </p:cNvGrpSpPr>
          <p:nvPr/>
        </p:nvGrpSpPr>
        <p:grpSpPr bwMode="auto">
          <a:xfrm>
            <a:off x="-87313" y="3733800"/>
            <a:ext cx="5619751" cy="1047750"/>
            <a:chOff x="2230438" y="4125356"/>
            <a:chExt cx="3452664" cy="643344"/>
          </a:xfrm>
        </p:grpSpPr>
        <p:pic>
          <p:nvPicPr>
            <p:cNvPr id="18448" name="Image 22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853" r="23770" b="37842"/>
            <a:stretch>
              <a:fillRect/>
            </a:stretch>
          </p:blipFill>
          <p:spPr bwMode="auto">
            <a:xfrm>
              <a:off x="2230438" y="4174435"/>
              <a:ext cx="3401736" cy="42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Image 23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853" r="90291" b="38631"/>
            <a:stretch>
              <a:fillRect/>
            </a:stretch>
          </p:blipFill>
          <p:spPr bwMode="auto">
            <a:xfrm>
              <a:off x="2230438" y="4125356"/>
              <a:ext cx="433249" cy="371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663485" y="4423634"/>
              <a:ext cx="3019617" cy="345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8442" name="Grouper 3"/>
          <p:cNvGrpSpPr>
            <a:grpSpLocks/>
          </p:cNvGrpSpPr>
          <p:nvPr/>
        </p:nvGrpSpPr>
        <p:grpSpPr bwMode="auto">
          <a:xfrm>
            <a:off x="6061075" y="3460750"/>
            <a:ext cx="2660650" cy="1006475"/>
            <a:chOff x="6061220" y="3460422"/>
            <a:chExt cx="2660610" cy="1006123"/>
          </a:xfrm>
        </p:grpSpPr>
        <p:pic>
          <p:nvPicPr>
            <p:cNvPr id="26" name="Image 4" descr="TYFA_R-15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110" t="63752" b="29751"/>
            <a:stretch/>
          </p:blipFill>
          <p:spPr bwMode="auto">
            <a:xfrm>
              <a:off x="6163111" y="3580995"/>
              <a:ext cx="2558719" cy="7392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orme libre 2"/>
            <p:cNvSpPr/>
            <p:nvPr/>
          </p:nvSpPr>
          <p:spPr>
            <a:xfrm>
              <a:off x="6061220" y="3460422"/>
              <a:ext cx="2468526" cy="1006123"/>
            </a:xfrm>
            <a:custGeom>
              <a:avLst/>
              <a:gdLst>
                <a:gd name="connsiteX0" fmla="*/ 1589646 w 2467751"/>
                <a:gd name="connsiteY0" fmla="*/ 408 h 1006123"/>
                <a:gd name="connsiteX1" fmla="*/ 1404451 w 2467751"/>
                <a:gd name="connsiteY1" fmla="*/ 208753 h 1006123"/>
                <a:gd name="connsiteX2" fmla="*/ 1659094 w 2467751"/>
                <a:gd name="connsiteY2" fmla="*/ 324500 h 1006123"/>
                <a:gd name="connsiteX3" fmla="*/ 2318851 w 2467751"/>
                <a:gd name="connsiteY3" fmla="*/ 393948 h 1006123"/>
                <a:gd name="connsiteX4" fmla="*/ 1925312 w 2467751"/>
                <a:gd name="connsiteY4" fmla="*/ 880084 h 1006123"/>
                <a:gd name="connsiteX5" fmla="*/ 339580 w 2467751"/>
                <a:gd name="connsiteY5" fmla="*/ 810636 h 1006123"/>
                <a:gd name="connsiteX6" fmla="*/ 316431 w 2467751"/>
                <a:gd name="connsiteY6" fmla="*/ 567568 h 1006123"/>
                <a:gd name="connsiteX7" fmla="*/ 165960 w 2467751"/>
                <a:gd name="connsiteY7" fmla="*/ 486545 h 1006123"/>
                <a:gd name="connsiteX8" fmla="*/ 15489 w 2467751"/>
                <a:gd name="connsiteY8" fmla="*/ 567568 h 1006123"/>
                <a:gd name="connsiteX9" fmla="*/ 96512 w 2467751"/>
                <a:gd name="connsiteY9" fmla="*/ 868510 h 1006123"/>
                <a:gd name="connsiteX10" fmla="*/ 825717 w 2467751"/>
                <a:gd name="connsiteY10" fmla="*/ 961107 h 1006123"/>
                <a:gd name="connsiteX11" fmla="*/ 1925312 w 2467751"/>
                <a:gd name="connsiteY11" fmla="*/ 972682 h 1006123"/>
                <a:gd name="connsiteX12" fmla="*/ 2423023 w 2467751"/>
                <a:gd name="connsiteY12" fmla="*/ 521269 h 1006123"/>
                <a:gd name="connsiteX13" fmla="*/ 2353575 w 2467751"/>
                <a:gd name="connsiteY13" fmla="*/ 266626 h 1006123"/>
                <a:gd name="connsiteX14" fmla="*/ 1589646 w 2467751"/>
                <a:gd name="connsiteY14" fmla="*/ 408 h 100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7751" h="1006123">
                  <a:moveTo>
                    <a:pt x="1589646" y="408"/>
                  </a:moveTo>
                  <a:cubicBezTo>
                    <a:pt x="1431459" y="-9237"/>
                    <a:pt x="1392876" y="154738"/>
                    <a:pt x="1404451" y="208753"/>
                  </a:cubicBezTo>
                  <a:cubicBezTo>
                    <a:pt x="1416026" y="262768"/>
                    <a:pt x="1506694" y="293634"/>
                    <a:pt x="1659094" y="324500"/>
                  </a:cubicBezTo>
                  <a:cubicBezTo>
                    <a:pt x="1811494" y="355366"/>
                    <a:pt x="2274481" y="301351"/>
                    <a:pt x="2318851" y="393948"/>
                  </a:cubicBezTo>
                  <a:cubicBezTo>
                    <a:pt x="2363221" y="486545"/>
                    <a:pt x="2255191" y="810636"/>
                    <a:pt x="1925312" y="880084"/>
                  </a:cubicBezTo>
                  <a:cubicBezTo>
                    <a:pt x="1595434" y="949532"/>
                    <a:pt x="607727" y="862722"/>
                    <a:pt x="339580" y="810636"/>
                  </a:cubicBezTo>
                  <a:cubicBezTo>
                    <a:pt x="71433" y="758550"/>
                    <a:pt x="345368" y="621583"/>
                    <a:pt x="316431" y="567568"/>
                  </a:cubicBezTo>
                  <a:cubicBezTo>
                    <a:pt x="287494" y="513553"/>
                    <a:pt x="216117" y="486545"/>
                    <a:pt x="165960" y="486545"/>
                  </a:cubicBezTo>
                  <a:cubicBezTo>
                    <a:pt x="115803" y="486545"/>
                    <a:pt x="27064" y="503907"/>
                    <a:pt x="15489" y="567568"/>
                  </a:cubicBezTo>
                  <a:cubicBezTo>
                    <a:pt x="3914" y="631229"/>
                    <a:pt x="-38526" y="802920"/>
                    <a:pt x="96512" y="868510"/>
                  </a:cubicBezTo>
                  <a:cubicBezTo>
                    <a:pt x="231550" y="934100"/>
                    <a:pt x="520917" y="943745"/>
                    <a:pt x="825717" y="961107"/>
                  </a:cubicBezTo>
                  <a:cubicBezTo>
                    <a:pt x="1130517" y="978469"/>
                    <a:pt x="1659094" y="1045988"/>
                    <a:pt x="1925312" y="972682"/>
                  </a:cubicBezTo>
                  <a:cubicBezTo>
                    <a:pt x="2191530" y="899376"/>
                    <a:pt x="2351646" y="638945"/>
                    <a:pt x="2423023" y="521269"/>
                  </a:cubicBezTo>
                  <a:cubicBezTo>
                    <a:pt x="2494400" y="403593"/>
                    <a:pt x="2486684" y="351507"/>
                    <a:pt x="2353575" y="266626"/>
                  </a:cubicBezTo>
                  <a:cubicBezTo>
                    <a:pt x="2220466" y="181745"/>
                    <a:pt x="1747833" y="10053"/>
                    <a:pt x="1589646" y="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18443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13" t="53383" b="34138"/>
          <a:stretch>
            <a:fillRect/>
          </a:stretch>
        </p:blipFill>
        <p:spPr bwMode="auto">
          <a:xfrm>
            <a:off x="7989888" y="3357563"/>
            <a:ext cx="11541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34665" r="47917" b="56488"/>
          <a:stretch>
            <a:fillRect/>
          </a:stretch>
        </p:blipFill>
        <p:spPr bwMode="auto">
          <a:xfrm>
            <a:off x="5962650" y="2728913"/>
            <a:ext cx="29511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rme libre 35"/>
          <p:cNvSpPr/>
          <p:nvPr/>
        </p:nvSpPr>
        <p:spPr>
          <a:xfrm>
            <a:off x="-20638" y="1455738"/>
            <a:ext cx="9123363" cy="2292350"/>
          </a:xfrm>
          <a:custGeom>
            <a:avLst/>
            <a:gdLst>
              <a:gd name="connsiteX0" fmla="*/ 165466 w 9055001"/>
              <a:gd name="connsiteY0" fmla="*/ 141272 h 2221148"/>
              <a:gd name="connsiteX1" fmla="*/ 113215 w 9055001"/>
              <a:gd name="connsiteY1" fmla="*/ 855375 h 2221148"/>
              <a:gd name="connsiteX2" fmla="*/ 200300 w 9055001"/>
              <a:gd name="connsiteY2" fmla="*/ 1499809 h 2221148"/>
              <a:gd name="connsiteX3" fmla="*/ 2490655 w 9055001"/>
              <a:gd name="connsiteY3" fmla="*/ 1726232 h 2221148"/>
              <a:gd name="connsiteX4" fmla="*/ 5643158 w 9055001"/>
              <a:gd name="connsiteY4" fmla="*/ 1717524 h 2221148"/>
              <a:gd name="connsiteX5" fmla="*/ 6017626 w 9055001"/>
              <a:gd name="connsiteY5" fmla="*/ 1952655 h 2221148"/>
              <a:gd name="connsiteX6" fmla="*/ 6966860 w 9055001"/>
              <a:gd name="connsiteY6" fmla="*/ 2083284 h 2221148"/>
              <a:gd name="connsiteX7" fmla="*/ 8908872 w 9055001"/>
              <a:gd name="connsiteY7" fmla="*/ 2152952 h 2221148"/>
              <a:gd name="connsiteX8" fmla="*/ 8917580 w 9055001"/>
              <a:gd name="connsiteY8" fmla="*/ 1038255 h 2221148"/>
              <a:gd name="connsiteX9" fmla="*/ 8926289 w 9055001"/>
              <a:gd name="connsiteY9" fmla="*/ 71604 h 2221148"/>
              <a:gd name="connsiteX10" fmla="*/ 7289078 w 9055001"/>
              <a:gd name="connsiteY10" fmla="*/ 71604 h 2221148"/>
              <a:gd name="connsiteX11" fmla="*/ 1724300 w 9055001"/>
              <a:gd name="connsiteY11" fmla="*/ 115147 h 2221148"/>
              <a:gd name="connsiteX12" fmla="*/ 165466 w 9055001"/>
              <a:gd name="connsiteY12" fmla="*/ 141272 h 2221148"/>
              <a:gd name="connsiteX0" fmla="*/ 142343 w 9031878"/>
              <a:gd name="connsiteY0" fmla="*/ 141272 h 2221148"/>
              <a:gd name="connsiteX1" fmla="*/ 90092 w 9031878"/>
              <a:gd name="connsiteY1" fmla="*/ 855375 h 2221148"/>
              <a:gd name="connsiteX2" fmla="*/ 307805 w 9031878"/>
              <a:gd name="connsiteY2" fmla="*/ 1955167 h 2221148"/>
              <a:gd name="connsiteX3" fmla="*/ 2467532 w 9031878"/>
              <a:gd name="connsiteY3" fmla="*/ 1726232 h 2221148"/>
              <a:gd name="connsiteX4" fmla="*/ 5620035 w 9031878"/>
              <a:gd name="connsiteY4" fmla="*/ 1717524 h 2221148"/>
              <a:gd name="connsiteX5" fmla="*/ 5994503 w 9031878"/>
              <a:gd name="connsiteY5" fmla="*/ 1952655 h 2221148"/>
              <a:gd name="connsiteX6" fmla="*/ 6943737 w 9031878"/>
              <a:gd name="connsiteY6" fmla="*/ 2083284 h 2221148"/>
              <a:gd name="connsiteX7" fmla="*/ 8885749 w 9031878"/>
              <a:gd name="connsiteY7" fmla="*/ 2152952 h 2221148"/>
              <a:gd name="connsiteX8" fmla="*/ 8894457 w 9031878"/>
              <a:gd name="connsiteY8" fmla="*/ 1038255 h 2221148"/>
              <a:gd name="connsiteX9" fmla="*/ 8903166 w 9031878"/>
              <a:gd name="connsiteY9" fmla="*/ 71604 h 2221148"/>
              <a:gd name="connsiteX10" fmla="*/ 7265955 w 9031878"/>
              <a:gd name="connsiteY10" fmla="*/ 71604 h 2221148"/>
              <a:gd name="connsiteX11" fmla="*/ 1701177 w 9031878"/>
              <a:gd name="connsiteY11" fmla="*/ 115147 h 2221148"/>
              <a:gd name="connsiteX12" fmla="*/ 142343 w 9031878"/>
              <a:gd name="connsiteY12" fmla="*/ 141272 h 2221148"/>
              <a:gd name="connsiteX0" fmla="*/ 160769 w 9050304"/>
              <a:gd name="connsiteY0" fmla="*/ 141272 h 2221148"/>
              <a:gd name="connsiteX1" fmla="*/ 108518 w 9050304"/>
              <a:gd name="connsiteY1" fmla="*/ 855375 h 2221148"/>
              <a:gd name="connsiteX2" fmla="*/ 326231 w 9050304"/>
              <a:gd name="connsiteY2" fmla="*/ 1955167 h 2221148"/>
              <a:gd name="connsiteX3" fmla="*/ 3670324 w 9050304"/>
              <a:gd name="connsiteY3" fmla="*/ 1953911 h 2221148"/>
              <a:gd name="connsiteX4" fmla="*/ 5638461 w 9050304"/>
              <a:gd name="connsiteY4" fmla="*/ 1717524 h 2221148"/>
              <a:gd name="connsiteX5" fmla="*/ 6012929 w 9050304"/>
              <a:gd name="connsiteY5" fmla="*/ 1952655 h 2221148"/>
              <a:gd name="connsiteX6" fmla="*/ 6962163 w 9050304"/>
              <a:gd name="connsiteY6" fmla="*/ 2083284 h 2221148"/>
              <a:gd name="connsiteX7" fmla="*/ 8904175 w 9050304"/>
              <a:gd name="connsiteY7" fmla="*/ 2152952 h 2221148"/>
              <a:gd name="connsiteX8" fmla="*/ 8912883 w 9050304"/>
              <a:gd name="connsiteY8" fmla="*/ 1038255 h 2221148"/>
              <a:gd name="connsiteX9" fmla="*/ 8921592 w 9050304"/>
              <a:gd name="connsiteY9" fmla="*/ 71604 h 2221148"/>
              <a:gd name="connsiteX10" fmla="*/ 7284381 w 9050304"/>
              <a:gd name="connsiteY10" fmla="*/ 71604 h 2221148"/>
              <a:gd name="connsiteX11" fmla="*/ 1719603 w 9050304"/>
              <a:gd name="connsiteY11" fmla="*/ 115147 h 2221148"/>
              <a:gd name="connsiteX12" fmla="*/ 160769 w 9050304"/>
              <a:gd name="connsiteY12" fmla="*/ 141272 h 2221148"/>
              <a:gd name="connsiteX0" fmla="*/ 160769 w 9046434"/>
              <a:gd name="connsiteY0" fmla="*/ 141272 h 2194729"/>
              <a:gd name="connsiteX1" fmla="*/ 108518 w 9046434"/>
              <a:gd name="connsiteY1" fmla="*/ 855375 h 2194729"/>
              <a:gd name="connsiteX2" fmla="*/ 326231 w 9046434"/>
              <a:gd name="connsiteY2" fmla="*/ 1955167 h 2194729"/>
              <a:gd name="connsiteX3" fmla="*/ 3670324 w 9046434"/>
              <a:gd name="connsiteY3" fmla="*/ 1953911 h 2194729"/>
              <a:gd name="connsiteX4" fmla="*/ 5638461 w 9046434"/>
              <a:gd name="connsiteY4" fmla="*/ 1717524 h 2194729"/>
              <a:gd name="connsiteX5" fmla="*/ 6012929 w 9046434"/>
              <a:gd name="connsiteY5" fmla="*/ 1952655 h 2194729"/>
              <a:gd name="connsiteX6" fmla="*/ 7014415 w 9046434"/>
              <a:gd name="connsiteY6" fmla="*/ 1957668 h 2194729"/>
              <a:gd name="connsiteX7" fmla="*/ 8904175 w 9046434"/>
              <a:gd name="connsiteY7" fmla="*/ 2152952 h 2194729"/>
              <a:gd name="connsiteX8" fmla="*/ 8912883 w 9046434"/>
              <a:gd name="connsiteY8" fmla="*/ 1038255 h 2194729"/>
              <a:gd name="connsiteX9" fmla="*/ 8921592 w 9046434"/>
              <a:gd name="connsiteY9" fmla="*/ 71604 h 2194729"/>
              <a:gd name="connsiteX10" fmla="*/ 7284381 w 9046434"/>
              <a:gd name="connsiteY10" fmla="*/ 71604 h 2194729"/>
              <a:gd name="connsiteX11" fmla="*/ 1719603 w 9046434"/>
              <a:gd name="connsiteY11" fmla="*/ 115147 h 2194729"/>
              <a:gd name="connsiteX12" fmla="*/ 160769 w 9046434"/>
              <a:gd name="connsiteY12" fmla="*/ 141272 h 2194729"/>
              <a:gd name="connsiteX0" fmla="*/ 160769 w 9064286"/>
              <a:gd name="connsiteY0" fmla="*/ 141272 h 2045688"/>
              <a:gd name="connsiteX1" fmla="*/ 108518 w 9064286"/>
              <a:gd name="connsiteY1" fmla="*/ 855375 h 2045688"/>
              <a:gd name="connsiteX2" fmla="*/ 326231 w 9064286"/>
              <a:gd name="connsiteY2" fmla="*/ 1955167 h 2045688"/>
              <a:gd name="connsiteX3" fmla="*/ 3670324 w 9064286"/>
              <a:gd name="connsiteY3" fmla="*/ 1953911 h 2045688"/>
              <a:gd name="connsiteX4" fmla="*/ 5638461 w 9064286"/>
              <a:gd name="connsiteY4" fmla="*/ 1717524 h 2045688"/>
              <a:gd name="connsiteX5" fmla="*/ 6012929 w 9064286"/>
              <a:gd name="connsiteY5" fmla="*/ 1952655 h 2045688"/>
              <a:gd name="connsiteX6" fmla="*/ 7014415 w 9064286"/>
              <a:gd name="connsiteY6" fmla="*/ 1957668 h 2045688"/>
              <a:gd name="connsiteX7" fmla="*/ 8329409 w 9064286"/>
              <a:gd name="connsiteY7" fmla="*/ 1901721 h 2045688"/>
              <a:gd name="connsiteX8" fmla="*/ 8912883 w 9064286"/>
              <a:gd name="connsiteY8" fmla="*/ 1038255 h 2045688"/>
              <a:gd name="connsiteX9" fmla="*/ 8921592 w 9064286"/>
              <a:gd name="connsiteY9" fmla="*/ 71604 h 2045688"/>
              <a:gd name="connsiteX10" fmla="*/ 7284381 w 9064286"/>
              <a:gd name="connsiteY10" fmla="*/ 71604 h 2045688"/>
              <a:gd name="connsiteX11" fmla="*/ 1719603 w 9064286"/>
              <a:gd name="connsiteY11" fmla="*/ 115147 h 2045688"/>
              <a:gd name="connsiteX12" fmla="*/ 160769 w 9064286"/>
              <a:gd name="connsiteY12" fmla="*/ 141272 h 2045688"/>
              <a:gd name="connsiteX0" fmla="*/ 160769 w 9124881"/>
              <a:gd name="connsiteY0" fmla="*/ 162207 h 2066623"/>
              <a:gd name="connsiteX1" fmla="*/ 108518 w 9124881"/>
              <a:gd name="connsiteY1" fmla="*/ 876310 h 2066623"/>
              <a:gd name="connsiteX2" fmla="*/ 326231 w 9124881"/>
              <a:gd name="connsiteY2" fmla="*/ 1976102 h 2066623"/>
              <a:gd name="connsiteX3" fmla="*/ 3670324 w 9124881"/>
              <a:gd name="connsiteY3" fmla="*/ 1974846 h 2066623"/>
              <a:gd name="connsiteX4" fmla="*/ 5638461 w 9124881"/>
              <a:gd name="connsiteY4" fmla="*/ 1738459 h 2066623"/>
              <a:gd name="connsiteX5" fmla="*/ 6012929 w 9124881"/>
              <a:gd name="connsiteY5" fmla="*/ 1973590 h 2066623"/>
              <a:gd name="connsiteX6" fmla="*/ 7014415 w 9124881"/>
              <a:gd name="connsiteY6" fmla="*/ 1978603 h 2066623"/>
              <a:gd name="connsiteX7" fmla="*/ 8329409 w 9124881"/>
              <a:gd name="connsiteY7" fmla="*/ 1922656 h 2066623"/>
              <a:gd name="connsiteX8" fmla="*/ 9034803 w 9124881"/>
              <a:gd name="connsiteY8" fmla="*/ 1341826 h 2066623"/>
              <a:gd name="connsiteX9" fmla="*/ 8921592 w 9124881"/>
              <a:gd name="connsiteY9" fmla="*/ 92539 h 2066623"/>
              <a:gd name="connsiteX10" fmla="*/ 7284381 w 9124881"/>
              <a:gd name="connsiteY10" fmla="*/ 92539 h 2066623"/>
              <a:gd name="connsiteX11" fmla="*/ 1719603 w 9124881"/>
              <a:gd name="connsiteY11" fmla="*/ 136082 h 2066623"/>
              <a:gd name="connsiteX12" fmla="*/ 160769 w 9124881"/>
              <a:gd name="connsiteY12" fmla="*/ 162207 h 206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4881" h="2066623">
                <a:moveTo>
                  <a:pt x="160769" y="162207"/>
                </a:moveTo>
                <a:cubicBezTo>
                  <a:pt x="-107745" y="285578"/>
                  <a:pt x="80941" y="573994"/>
                  <a:pt x="108518" y="876310"/>
                </a:cubicBezTo>
                <a:cubicBezTo>
                  <a:pt x="136095" y="1178626"/>
                  <a:pt x="-267403" y="1793013"/>
                  <a:pt x="326231" y="1976102"/>
                </a:cubicBezTo>
                <a:cubicBezTo>
                  <a:pt x="919865" y="2159191"/>
                  <a:pt x="2784952" y="2014453"/>
                  <a:pt x="3670324" y="1974846"/>
                </a:cubicBezTo>
                <a:cubicBezTo>
                  <a:pt x="4555696" y="1935239"/>
                  <a:pt x="5248027" y="1738668"/>
                  <a:pt x="5638461" y="1738459"/>
                </a:cubicBezTo>
                <a:cubicBezTo>
                  <a:pt x="6028895" y="1738250"/>
                  <a:pt x="5783603" y="1933566"/>
                  <a:pt x="6012929" y="1973590"/>
                </a:cubicBezTo>
                <a:cubicBezTo>
                  <a:pt x="6242255" y="2013614"/>
                  <a:pt x="6628335" y="1987092"/>
                  <a:pt x="7014415" y="1978603"/>
                </a:cubicBezTo>
                <a:cubicBezTo>
                  <a:pt x="7400495" y="1970114"/>
                  <a:pt x="7992678" y="2028786"/>
                  <a:pt x="8329409" y="1922656"/>
                </a:cubicBezTo>
                <a:cubicBezTo>
                  <a:pt x="8666140" y="1816527"/>
                  <a:pt x="8936106" y="1646846"/>
                  <a:pt x="9034803" y="1341826"/>
                </a:cubicBezTo>
                <a:cubicBezTo>
                  <a:pt x="9133500" y="1036807"/>
                  <a:pt x="9213329" y="300753"/>
                  <a:pt x="8921592" y="92539"/>
                </a:cubicBezTo>
                <a:cubicBezTo>
                  <a:pt x="8629855" y="-115675"/>
                  <a:pt x="7284381" y="92539"/>
                  <a:pt x="7284381" y="92539"/>
                </a:cubicBezTo>
                <a:lnTo>
                  <a:pt x="1719603" y="136082"/>
                </a:lnTo>
                <a:cubicBezTo>
                  <a:pt x="539592" y="150596"/>
                  <a:pt x="429283" y="38836"/>
                  <a:pt x="160769" y="162207"/>
                </a:cubicBezTo>
                <a:close/>
              </a:path>
            </a:pathLst>
          </a:cu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fr-FR" sz="4000" dirty="0">
                <a:latin typeface="Helvetica" charset="0"/>
              </a:rPr>
              <a:t>The </a:t>
            </a:r>
            <a:r>
              <a:rPr lang="fr-FR" sz="4000" dirty="0" err="1">
                <a:latin typeface="Helvetica" charset="0"/>
              </a:rPr>
              <a:t>tested</a:t>
            </a:r>
            <a:r>
              <a:rPr lang="fr-FR" sz="4000" dirty="0">
                <a:latin typeface="Helvetica" charset="0"/>
              </a:rPr>
              <a:t> </a:t>
            </a:r>
            <a:r>
              <a:rPr lang="fr-FR" sz="4000" dirty="0" err="1">
                <a:latin typeface="Helvetica" charset="0"/>
              </a:rPr>
              <a:t>hypothesis</a:t>
            </a:r>
            <a:endParaRPr lang="en-GB" sz="4000" dirty="0">
              <a:latin typeface="Helvetica" charset="0"/>
            </a:endParaRPr>
          </a:p>
        </p:txBody>
      </p:sp>
      <p:pic>
        <p:nvPicPr>
          <p:cNvPr id="19458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3" r="33493" b="83305"/>
          <a:stretch>
            <a:fillRect/>
          </a:stretch>
        </p:blipFill>
        <p:spPr bwMode="auto">
          <a:xfrm>
            <a:off x="-82550" y="1651000"/>
            <a:ext cx="4994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41" b="64018"/>
          <a:stretch>
            <a:fillRect/>
          </a:stretch>
        </p:blipFill>
        <p:spPr bwMode="auto">
          <a:xfrm>
            <a:off x="-82550" y="2411413"/>
            <a:ext cx="71437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461963" y="3117850"/>
            <a:ext cx="457200" cy="290513"/>
          </a:xfrm>
          <a:custGeom>
            <a:avLst/>
            <a:gdLst>
              <a:gd name="connsiteX0" fmla="*/ 263798 w 456734"/>
              <a:gd name="connsiteY0" fmla="*/ 641 h 289307"/>
              <a:gd name="connsiteX1" fmla="*/ 751 w 456734"/>
              <a:gd name="connsiteY1" fmla="*/ 163479 h 289307"/>
              <a:gd name="connsiteX2" fmla="*/ 351480 w 456734"/>
              <a:gd name="connsiteY2" fmla="*/ 288739 h 289307"/>
              <a:gd name="connsiteX3" fmla="*/ 451688 w 456734"/>
              <a:gd name="connsiteY3" fmla="*/ 113375 h 289307"/>
              <a:gd name="connsiteX4" fmla="*/ 263798 w 456734"/>
              <a:gd name="connsiteY4" fmla="*/ 641 h 28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34" h="289307">
                <a:moveTo>
                  <a:pt x="263798" y="641"/>
                </a:moveTo>
                <a:cubicBezTo>
                  <a:pt x="188642" y="8992"/>
                  <a:pt x="-13863" y="115463"/>
                  <a:pt x="751" y="163479"/>
                </a:cubicBezTo>
                <a:cubicBezTo>
                  <a:pt x="15365" y="211495"/>
                  <a:pt x="276324" y="297090"/>
                  <a:pt x="351480" y="288739"/>
                </a:cubicBezTo>
                <a:cubicBezTo>
                  <a:pt x="426636" y="280388"/>
                  <a:pt x="472565" y="159304"/>
                  <a:pt x="451688" y="113375"/>
                </a:cubicBezTo>
                <a:cubicBezTo>
                  <a:pt x="430811" y="67446"/>
                  <a:pt x="338954" y="-7710"/>
                  <a:pt x="263798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19461" name="Grouper 11"/>
          <p:cNvGrpSpPr>
            <a:grpSpLocks/>
          </p:cNvGrpSpPr>
          <p:nvPr/>
        </p:nvGrpSpPr>
        <p:grpSpPr bwMode="auto">
          <a:xfrm>
            <a:off x="-82550" y="3146425"/>
            <a:ext cx="4208463" cy="700088"/>
            <a:chOff x="-125046" y="3145940"/>
            <a:chExt cx="4208531" cy="699896"/>
          </a:xfrm>
        </p:grpSpPr>
        <p:grpSp>
          <p:nvGrpSpPr>
            <p:cNvPr id="19486" name="Grouper 9"/>
            <p:cNvGrpSpPr>
              <a:grpSpLocks/>
            </p:cNvGrpSpPr>
            <p:nvPr/>
          </p:nvGrpSpPr>
          <p:grpSpPr bwMode="auto">
            <a:xfrm>
              <a:off x="-125046" y="3235348"/>
              <a:ext cx="4208531" cy="610488"/>
              <a:chOff x="-125046" y="3196725"/>
              <a:chExt cx="4208531" cy="610488"/>
            </a:xfrm>
          </p:grpSpPr>
          <p:pic>
            <p:nvPicPr>
              <p:cNvPr id="19488" name="Image 4" descr="TYFA_R-15.pd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3140" r="43330" b="51273"/>
              <a:stretch>
                <a:fillRect/>
              </a:stretch>
            </p:blipFill>
            <p:spPr bwMode="auto">
              <a:xfrm>
                <a:off x="-125046" y="3196725"/>
                <a:ext cx="4108324" cy="610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62338" y="3519954"/>
                <a:ext cx="3621147" cy="2872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19487" name="Image 4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97" t="43140" r="90800" b="51273"/>
            <a:stretch>
              <a:fillRect/>
            </a:stretch>
          </p:blipFill>
          <p:spPr bwMode="auto">
            <a:xfrm>
              <a:off x="199291" y="3145940"/>
              <a:ext cx="326428" cy="610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2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5" t="51334" r="30966" b="43823"/>
          <a:stretch>
            <a:fillRect/>
          </a:stretch>
        </p:blipFill>
        <p:spPr bwMode="auto">
          <a:xfrm>
            <a:off x="3248025" y="3392488"/>
            <a:ext cx="3059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20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33" t="22281" r="5984" b="72131"/>
          <a:stretch>
            <a:fillRect/>
          </a:stretch>
        </p:blipFill>
        <p:spPr bwMode="auto">
          <a:xfrm>
            <a:off x="5565775" y="3846513"/>
            <a:ext cx="590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4" name="Grouper 23"/>
          <p:cNvGrpSpPr>
            <a:grpSpLocks/>
          </p:cNvGrpSpPr>
          <p:nvPr/>
        </p:nvGrpSpPr>
        <p:grpSpPr bwMode="auto">
          <a:xfrm>
            <a:off x="6575425" y="1444625"/>
            <a:ext cx="2625725" cy="1701800"/>
            <a:chOff x="6158184" y="1444109"/>
            <a:chExt cx="2625899" cy="1701831"/>
          </a:xfrm>
        </p:grpSpPr>
        <p:grpSp>
          <p:nvGrpSpPr>
            <p:cNvPr id="19479" name="Grouper 22"/>
            <p:cNvGrpSpPr>
              <a:grpSpLocks/>
            </p:cNvGrpSpPr>
            <p:nvPr/>
          </p:nvGrpSpPr>
          <p:grpSpPr bwMode="auto">
            <a:xfrm>
              <a:off x="6158184" y="1444109"/>
              <a:ext cx="2625899" cy="1701831"/>
              <a:chOff x="6158184" y="1444109"/>
              <a:chExt cx="2625899" cy="1701831"/>
            </a:xfrm>
          </p:grpSpPr>
          <p:grpSp>
            <p:nvGrpSpPr>
              <p:cNvPr id="19481" name="Grouper 2"/>
              <p:cNvGrpSpPr>
                <a:grpSpLocks/>
              </p:cNvGrpSpPr>
              <p:nvPr/>
            </p:nvGrpSpPr>
            <p:grpSpPr bwMode="auto">
              <a:xfrm>
                <a:off x="6158184" y="1444109"/>
                <a:ext cx="2625899" cy="1701831"/>
                <a:chOff x="6615711" y="1410410"/>
                <a:chExt cx="2373410" cy="1538194"/>
              </a:xfrm>
            </p:grpSpPr>
            <p:pic>
              <p:nvPicPr>
                <p:cNvPr id="19483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1384" t="16135" b="72878"/>
                <a:stretch>
                  <a:fillRect/>
                </a:stretch>
              </p:blipFill>
              <p:spPr bwMode="auto">
                <a:xfrm>
                  <a:off x="6896275" y="1550704"/>
                  <a:ext cx="1571320" cy="139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84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13" t="53383" b="34138"/>
                <a:stretch>
                  <a:fillRect/>
                </a:stretch>
              </p:blipFill>
              <p:spPr bwMode="auto">
                <a:xfrm>
                  <a:off x="7945459" y="1410410"/>
                  <a:ext cx="1043662" cy="8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Forme libre 1"/>
                <p:cNvSpPr/>
                <p:nvPr/>
              </p:nvSpPr>
              <p:spPr>
                <a:xfrm>
                  <a:off x="6615711" y="2338779"/>
                  <a:ext cx="552457" cy="383113"/>
                </a:xfrm>
                <a:custGeom>
                  <a:avLst/>
                  <a:gdLst>
                    <a:gd name="connsiteX0" fmla="*/ 185922 w 551949"/>
                    <a:gd name="connsiteY0" fmla="*/ 2913 h 382415"/>
                    <a:gd name="connsiteX1" fmla="*/ 524125 w 551949"/>
                    <a:gd name="connsiteY1" fmla="*/ 140699 h 382415"/>
                    <a:gd name="connsiteX2" fmla="*/ 474021 w 551949"/>
                    <a:gd name="connsiteY2" fmla="*/ 378694 h 382415"/>
                    <a:gd name="connsiteX3" fmla="*/ 10557 w 551949"/>
                    <a:gd name="connsiteY3" fmla="*/ 265960 h 382415"/>
                    <a:gd name="connsiteX4" fmla="*/ 185922 w 551949"/>
                    <a:gd name="connsiteY4" fmla="*/ 2913 h 38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949" h="382415">
                      <a:moveTo>
                        <a:pt x="185922" y="2913"/>
                      </a:moveTo>
                      <a:cubicBezTo>
                        <a:pt x="271517" y="-17964"/>
                        <a:pt x="476109" y="78069"/>
                        <a:pt x="524125" y="140699"/>
                      </a:cubicBezTo>
                      <a:cubicBezTo>
                        <a:pt x="572141" y="203329"/>
                        <a:pt x="559616" y="357817"/>
                        <a:pt x="474021" y="378694"/>
                      </a:cubicBezTo>
                      <a:cubicBezTo>
                        <a:pt x="388426" y="399571"/>
                        <a:pt x="60661" y="328590"/>
                        <a:pt x="10557" y="265960"/>
                      </a:cubicBezTo>
                      <a:cubicBezTo>
                        <a:pt x="-39547" y="203330"/>
                        <a:pt x="100327" y="23790"/>
                        <a:pt x="185922" y="29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9" name="Forme libre 18"/>
              <p:cNvSpPr/>
              <p:nvPr/>
            </p:nvSpPr>
            <p:spPr>
              <a:xfrm>
                <a:off x="6836092" y="2261687"/>
                <a:ext cx="871595" cy="839802"/>
              </a:xfrm>
              <a:custGeom>
                <a:avLst/>
                <a:gdLst>
                  <a:gd name="connsiteX0" fmla="*/ 3886 w 933513"/>
                  <a:gd name="connsiteY0" fmla="*/ 516155 h 834281"/>
                  <a:gd name="connsiteX1" fmla="*/ 143489 w 933513"/>
                  <a:gd name="connsiteY1" fmla="*/ 823281 h 834281"/>
                  <a:gd name="connsiteX2" fmla="*/ 352894 w 933513"/>
                  <a:gd name="connsiteY2" fmla="*/ 746500 h 834281"/>
                  <a:gd name="connsiteX3" fmla="*/ 555318 w 933513"/>
                  <a:gd name="connsiteY3" fmla="*/ 558036 h 834281"/>
                  <a:gd name="connsiteX4" fmla="*/ 778683 w 933513"/>
                  <a:gd name="connsiteY4" fmla="*/ 334671 h 834281"/>
                  <a:gd name="connsiteX5" fmla="*/ 932247 w 933513"/>
                  <a:gd name="connsiteY5" fmla="*/ 13584 h 834281"/>
                  <a:gd name="connsiteX6" fmla="*/ 694921 w 933513"/>
                  <a:gd name="connsiteY6" fmla="*/ 83385 h 834281"/>
                  <a:gd name="connsiteX7" fmla="*/ 297053 w 933513"/>
                  <a:gd name="connsiteY7" fmla="*/ 299770 h 834281"/>
                  <a:gd name="connsiteX8" fmla="*/ 3886 w 933513"/>
                  <a:gd name="connsiteY8" fmla="*/ 516155 h 8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513" h="834281">
                    <a:moveTo>
                      <a:pt x="3886" y="516155"/>
                    </a:moveTo>
                    <a:cubicBezTo>
                      <a:pt x="-21708" y="603407"/>
                      <a:pt x="85321" y="784890"/>
                      <a:pt x="143489" y="823281"/>
                    </a:cubicBezTo>
                    <a:cubicBezTo>
                      <a:pt x="201657" y="861672"/>
                      <a:pt x="284256" y="790707"/>
                      <a:pt x="352894" y="746500"/>
                    </a:cubicBezTo>
                    <a:cubicBezTo>
                      <a:pt x="421532" y="702293"/>
                      <a:pt x="484353" y="626674"/>
                      <a:pt x="555318" y="558036"/>
                    </a:cubicBezTo>
                    <a:cubicBezTo>
                      <a:pt x="626283" y="489398"/>
                      <a:pt x="715862" y="425413"/>
                      <a:pt x="778683" y="334671"/>
                    </a:cubicBezTo>
                    <a:cubicBezTo>
                      <a:pt x="841504" y="243929"/>
                      <a:pt x="946207" y="55465"/>
                      <a:pt x="932247" y="13584"/>
                    </a:cubicBezTo>
                    <a:cubicBezTo>
                      <a:pt x="918287" y="-28297"/>
                      <a:pt x="800787" y="35687"/>
                      <a:pt x="694921" y="83385"/>
                    </a:cubicBezTo>
                    <a:cubicBezTo>
                      <a:pt x="589055" y="131083"/>
                      <a:pt x="409899" y="228805"/>
                      <a:pt x="297053" y="299770"/>
                    </a:cubicBezTo>
                    <a:cubicBezTo>
                      <a:pt x="184207" y="370735"/>
                      <a:pt x="29480" y="428903"/>
                      <a:pt x="3886" y="516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19480" name="Image 21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033" t="22281" r="5984" b="72131"/>
            <a:stretch>
              <a:fillRect/>
            </a:stretch>
          </p:blipFill>
          <p:spPr bwMode="auto">
            <a:xfrm>
              <a:off x="7079684" y="2328768"/>
              <a:ext cx="591714" cy="55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5" name="Grouper 21"/>
          <p:cNvGrpSpPr>
            <a:grpSpLocks/>
          </p:cNvGrpSpPr>
          <p:nvPr/>
        </p:nvGrpSpPr>
        <p:grpSpPr bwMode="auto">
          <a:xfrm>
            <a:off x="-87313" y="3733800"/>
            <a:ext cx="5619751" cy="1047750"/>
            <a:chOff x="2230438" y="4125356"/>
            <a:chExt cx="3452664" cy="643344"/>
          </a:xfrm>
        </p:grpSpPr>
        <p:pic>
          <p:nvPicPr>
            <p:cNvPr id="19476" name="Image 22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853" r="23770" b="37842"/>
            <a:stretch>
              <a:fillRect/>
            </a:stretch>
          </p:blipFill>
          <p:spPr bwMode="auto">
            <a:xfrm>
              <a:off x="2230438" y="4174435"/>
              <a:ext cx="3401736" cy="42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Image 23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853" r="90291" b="38631"/>
            <a:stretch>
              <a:fillRect/>
            </a:stretch>
          </p:blipFill>
          <p:spPr bwMode="auto">
            <a:xfrm>
              <a:off x="2230438" y="4125356"/>
              <a:ext cx="433249" cy="371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663485" y="4423634"/>
              <a:ext cx="3019617" cy="345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9466" name="Grouper 3"/>
          <p:cNvGrpSpPr>
            <a:grpSpLocks/>
          </p:cNvGrpSpPr>
          <p:nvPr/>
        </p:nvGrpSpPr>
        <p:grpSpPr bwMode="auto">
          <a:xfrm>
            <a:off x="6061075" y="3460750"/>
            <a:ext cx="2660650" cy="1006475"/>
            <a:chOff x="6061220" y="3460422"/>
            <a:chExt cx="2660610" cy="1006123"/>
          </a:xfrm>
        </p:grpSpPr>
        <p:pic>
          <p:nvPicPr>
            <p:cNvPr id="26" name="Image 4" descr="TYFA_R-15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110" t="63752" b="29751"/>
            <a:stretch/>
          </p:blipFill>
          <p:spPr bwMode="auto">
            <a:xfrm>
              <a:off x="6163111" y="3580995"/>
              <a:ext cx="2558719" cy="7392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orme libre 2"/>
            <p:cNvSpPr/>
            <p:nvPr/>
          </p:nvSpPr>
          <p:spPr>
            <a:xfrm>
              <a:off x="6061220" y="3460422"/>
              <a:ext cx="2468526" cy="1006123"/>
            </a:xfrm>
            <a:custGeom>
              <a:avLst/>
              <a:gdLst>
                <a:gd name="connsiteX0" fmla="*/ 1589646 w 2467751"/>
                <a:gd name="connsiteY0" fmla="*/ 408 h 1006123"/>
                <a:gd name="connsiteX1" fmla="*/ 1404451 w 2467751"/>
                <a:gd name="connsiteY1" fmla="*/ 208753 h 1006123"/>
                <a:gd name="connsiteX2" fmla="*/ 1659094 w 2467751"/>
                <a:gd name="connsiteY2" fmla="*/ 324500 h 1006123"/>
                <a:gd name="connsiteX3" fmla="*/ 2318851 w 2467751"/>
                <a:gd name="connsiteY3" fmla="*/ 393948 h 1006123"/>
                <a:gd name="connsiteX4" fmla="*/ 1925312 w 2467751"/>
                <a:gd name="connsiteY4" fmla="*/ 880084 h 1006123"/>
                <a:gd name="connsiteX5" fmla="*/ 339580 w 2467751"/>
                <a:gd name="connsiteY5" fmla="*/ 810636 h 1006123"/>
                <a:gd name="connsiteX6" fmla="*/ 316431 w 2467751"/>
                <a:gd name="connsiteY6" fmla="*/ 567568 h 1006123"/>
                <a:gd name="connsiteX7" fmla="*/ 165960 w 2467751"/>
                <a:gd name="connsiteY7" fmla="*/ 486545 h 1006123"/>
                <a:gd name="connsiteX8" fmla="*/ 15489 w 2467751"/>
                <a:gd name="connsiteY8" fmla="*/ 567568 h 1006123"/>
                <a:gd name="connsiteX9" fmla="*/ 96512 w 2467751"/>
                <a:gd name="connsiteY9" fmla="*/ 868510 h 1006123"/>
                <a:gd name="connsiteX10" fmla="*/ 825717 w 2467751"/>
                <a:gd name="connsiteY10" fmla="*/ 961107 h 1006123"/>
                <a:gd name="connsiteX11" fmla="*/ 1925312 w 2467751"/>
                <a:gd name="connsiteY11" fmla="*/ 972682 h 1006123"/>
                <a:gd name="connsiteX12" fmla="*/ 2423023 w 2467751"/>
                <a:gd name="connsiteY12" fmla="*/ 521269 h 1006123"/>
                <a:gd name="connsiteX13" fmla="*/ 2353575 w 2467751"/>
                <a:gd name="connsiteY13" fmla="*/ 266626 h 1006123"/>
                <a:gd name="connsiteX14" fmla="*/ 1589646 w 2467751"/>
                <a:gd name="connsiteY14" fmla="*/ 408 h 100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7751" h="1006123">
                  <a:moveTo>
                    <a:pt x="1589646" y="408"/>
                  </a:moveTo>
                  <a:cubicBezTo>
                    <a:pt x="1431459" y="-9237"/>
                    <a:pt x="1392876" y="154738"/>
                    <a:pt x="1404451" y="208753"/>
                  </a:cubicBezTo>
                  <a:cubicBezTo>
                    <a:pt x="1416026" y="262768"/>
                    <a:pt x="1506694" y="293634"/>
                    <a:pt x="1659094" y="324500"/>
                  </a:cubicBezTo>
                  <a:cubicBezTo>
                    <a:pt x="1811494" y="355366"/>
                    <a:pt x="2274481" y="301351"/>
                    <a:pt x="2318851" y="393948"/>
                  </a:cubicBezTo>
                  <a:cubicBezTo>
                    <a:pt x="2363221" y="486545"/>
                    <a:pt x="2255191" y="810636"/>
                    <a:pt x="1925312" y="880084"/>
                  </a:cubicBezTo>
                  <a:cubicBezTo>
                    <a:pt x="1595434" y="949532"/>
                    <a:pt x="607727" y="862722"/>
                    <a:pt x="339580" y="810636"/>
                  </a:cubicBezTo>
                  <a:cubicBezTo>
                    <a:pt x="71433" y="758550"/>
                    <a:pt x="345368" y="621583"/>
                    <a:pt x="316431" y="567568"/>
                  </a:cubicBezTo>
                  <a:cubicBezTo>
                    <a:pt x="287494" y="513553"/>
                    <a:pt x="216117" y="486545"/>
                    <a:pt x="165960" y="486545"/>
                  </a:cubicBezTo>
                  <a:cubicBezTo>
                    <a:pt x="115803" y="486545"/>
                    <a:pt x="27064" y="503907"/>
                    <a:pt x="15489" y="567568"/>
                  </a:cubicBezTo>
                  <a:cubicBezTo>
                    <a:pt x="3914" y="631229"/>
                    <a:pt x="-38526" y="802920"/>
                    <a:pt x="96512" y="868510"/>
                  </a:cubicBezTo>
                  <a:cubicBezTo>
                    <a:pt x="231550" y="934100"/>
                    <a:pt x="520917" y="943745"/>
                    <a:pt x="825717" y="961107"/>
                  </a:cubicBezTo>
                  <a:cubicBezTo>
                    <a:pt x="1130517" y="978469"/>
                    <a:pt x="1659094" y="1045988"/>
                    <a:pt x="1925312" y="972682"/>
                  </a:cubicBezTo>
                  <a:cubicBezTo>
                    <a:pt x="2191530" y="899376"/>
                    <a:pt x="2351646" y="638945"/>
                    <a:pt x="2423023" y="521269"/>
                  </a:cubicBezTo>
                  <a:cubicBezTo>
                    <a:pt x="2494400" y="403593"/>
                    <a:pt x="2486684" y="351507"/>
                    <a:pt x="2353575" y="266626"/>
                  </a:cubicBezTo>
                  <a:cubicBezTo>
                    <a:pt x="2220466" y="181745"/>
                    <a:pt x="1747833" y="10053"/>
                    <a:pt x="1589646" y="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9467" name="Grouper 28"/>
          <p:cNvGrpSpPr>
            <a:grpSpLocks/>
          </p:cNvGrpSpPr>
          <p:nvPr/>
        </p:nvGrpSpPr>
        <p:grpSpPr bwMode="auto">
          <a:xfrm>
            <a:off x="-100013" y="4437063"/>
            <a:ext cx="7229476" cy="738187"/>
            <a:chOff x="4012939" y="5081286"/>
            <a:chExt cx="4462462" cy="455914"/>
          </a:xfrm>
        </p:grpSpPr>
        <p:pic>
          <p:nvPicPr>
            <p:cNvPr id="19472" name="Image 4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337" b="24467"/>
            <a:stretch>
              <a:fillRect/>
            </a:stretch>
          </p:blipFill>
          <p:spPr bwMode="auto">
            <a:xfrm>
              <a:off x="4012939" y="5081286"/>
              <a:ext cx="4462462" cy="41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5430854" y="5303850"/>
              <a:ext cx="2493844" cy="233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9468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13" t="53383" b="34138"/>
          <a:stretch>
            <a:fillRect/>
          </a:stretch>
        </p:blipFill>
        <p:spPr bwMode="auto">
          <a:xfrm>
            <a:off x="7989888" y="3357563"/>
            <a:ext cx="11541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40" t="78467" r="7130" b="13116"/>
          <a:stretch>
            <a:fillRect/>
          </a:stretch>
        </p:blipFill>
        <p:spPr bwMode="auto">
          <a:xfrm>
            <a:off x="5319713" y="4440238"/>
            <a:ext cx="10969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34665" r="47917" b="56488"/>
          <a:stretch>
            <a:fillRect/>
          </a:stretch>
        </p:blipFill>
        <p:spPr bwMode="auto">
          <a:xfrm>
            <a:off x="5962650" y="2728913"/>
            <a:ext cx="29511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rme libre 35"/>
          <p:cNvSpPr/>
          <p:nvPr/>
        </p:nvSpPr>
        <p:spPr>
          <a:xfrm>
            <a:off x="-104775" y="1455738"/>
            <a:ext cx="9182100" cy="3067050"/>
          </a:xfrm>
          <a:custGeom>
            <a:avLst/>
            <a:gdLst>
              <a:gd name="connsiteX0" fmla="*/ 165466 w 9055001"/>
              <a:gd name="connsiteY0" fmla="*/ 141272 h 2221148"/>
              <a:gd name="connsiteX1" fmla="*/ 113215 w 9055001"/>
              <a:gd name="connsiteY1" fmla="*/ 855375 h 2221148"/>
              <a:gd name="connsiteX2" fmla="*/ 200300 w 9055001"/>
              <a:gd name="connsiteY2" fmla="*/ 1499809 h 2221148"/>
              <a:gd name="connsiteX3" fmla="*/ 2490655 w 9055001"/>
              <a:gd name="connsiteY3" fmla="*/ 1726232 h 2221148"/>
              <a:gd name="connsiteX4" fmla="*/ 5643158 w 9055001"/>
              <a:gd name="connsiteY4" fmla="*/ 1717524 h 2221148"/>
              <a:gd name="connsiteX5" fmla="*/ 6017626 w 9055001"/>
              <a:gd name="connsiteY5" fmla="*/ 1952655 h 2221148"/>
              <a:gd name="connsiteX6" fmla="*/ 6966860 w 9055001"/>
              <a:gd name="connsiteY6" fmla="*/ 2083284 h 2221148"/>
              <a:gd name="connsiteX7" fmla="*/ 8908872 w 9055001"/>
              <a:gd name="connsiteY7" fmla="*/ 2152952 h 2221148"/>
              <a:gd name="connsiteX8" fmla="*/ 8917580 w 9055001"/>
              <a:gd name="connsiteY8" fmla="*/ 1038255 h 2221148"/>
              <a:gd name="connsiteX9" fmla="*/ 8926289 w 9055001"/>
              <a:gd name="connsiteY9" fmla="*/ 71604 h 2221148"/>
              <a:gd name="connsiteX10" fmla="*/ 7289078 w 9055001"/>
              <a:gd name="connsiteY10" fmla="*/ 71604 h 2221148"/>
              <a:gd name="connsiteX11" fmla="*/ 1724300 w 9055001"/>
              <a:gd name="connsiteY11" fmla="*/ 115147 h 2221148"/>
              <a:gd name="connsiteX12" fmla="*/ 165466 w 9055001"/>
              <a:gd name="connsiteY12" fmla="*/ 141272 h 2221148"/>
              <a:gd name="connsiteX0" fmla="*/ 142343 w 9031878"/>
              <a:gd name="connsiteY0" fmla="*/ 141272 h 2221148"/>
              <a:gd name="connsiteX1" fmla="*/ 90092 w 9031878"/>
              <a:gd name="connsiteY1" fmla="*/ 855375 h 2221148"/>
              <a:gd name="connsiteX2" fmla="*/ 307805 w 9031878"/>
              <a:gd name="connsiteY2" fmla="*/ 1955167 h 2221148"/>
              <a:gd name="connsiteX3" fmla="*/ 2467532 w 9031878"/>
              <a:gd name="connsiteY3" fmla="*/ 1726232 h 2221148"/>
              <a:gd name="connsiteX4" fmla="*/ 5620035 w 9031878"/>
              <a:gd name="connsiteY4" fmla="*/ 1717524 h 2221148"/>
              <a:gd name="connsiteX5" fmla="*/ 5994503 w 9031878"/>
              <a:gd name="connsiteY5" fmla="*/ 1952655 h 2221148"/>
              <a:gd name="connsiteX6" fmla="*/ 6943737 w 9031878"/>
              <a:gd name="connsiteY6" fmla="*/ 2083284 h 2221148"/>
              <a:gd name="connsiteX7" fmla="*/ 8885749 w 9031878"/>
              <a:gd name="connsiteY7" fmla="*/ 2152952 h 2221148"/>
              <a:gd name="connsiteX8" fmla="*/ 8894457 w 9031878"/>
              <a:gd name="connsiteY8" fmla="*/ 1038255 h 2221148"/>
              <a:gd name="connsiteX9" fmla="*/ 8903166 w 9031878"/>
              <a:gd name="connsiteY9" fmla="*/ 71604 h 2221148"/>
              <a:gd name="connsiteX10" fmla="*/ 7265955 w 9031878"/>
              <a:gd name="connsiteY10" fmla="*/ 71604 h 2221148"/>
              <a:gd name="connsiteX11" fmla="*/ 1701177 w 9031878"/>
              <a:gd name="connsiteY11" fmla="*/ 115147 h 2221148"/>
              <a:gd name="connsiteX12" fmla="*/ 142343 w 9031878"/>
              <a:gd name="connsiteY12" fmla="*/ 141272 h 2221148"/>
              <a:gd name="connsiteX0" fmla="*/ 160769 w 9050304"/>
              <a:gd name="connsiteY0" fmla="*/ 141272 h 2221148"/>
              <a:gd name="connsiteX1" fmla="*/ 108518 w 9050304"/>
              <a:gd name="connsiteY1" fmla="*/ 855375 h 2221148"/>
              <a:gd name="connsiteX2" fmla="*/ 326231 w 9050304"/>
              <a:gd name="connsiteY2" fmla="*/ 1955167 h 2221148"/>
              <a:gd name="connsiteX3" fmla="*/ 3670324 w 9050304"/>
              <a:gd name="connsiteY3" fmla="*/ 1953911 h 2221148"/>
              <a:gd name="connsiteX4" fmla="*/ 5638461 w 9050304"/>
              <a:gd name="connsiteY4" fmla="*/ 1717524 h 2221148"/>
              <a:gd name="connsiteX5" fmla="*/ 6012929 w 9050304"/>
              <a:gd name="connsiteY5" fmla="*/ 1952655 h 2221148"/>
              <a:gd name="connsiteX6" fmla="*/ 6962163 w 9050304"/>
              <a:gd name="connsiteY6" fmla="*/ 2083284 h 2221148"/>
              <a:gd name="connsiteX7" fmla="*/ 8904175 w 9050304"/>
              <a:gd name="connsiteY7" fmla="*/ 2152952 h 2221148"/>
              <a:gd name="connsiteX8" fmla="*/ 8912883 w 9050304"/>
              <a:gd name="connsiteY8" fmla="*/ 1038255 h 2221148"/>
              <a:gd name="connsiteX9" fmla="*/ 8921592 w 9050304"/>
              <a:gd name="connsiteY9" fmla="*/ 71604 h 2221148"/>
              <a:gd name="connsiteX10" fmla="*/ 7284381 w 9050304"/>
              <a:gd name="connsiteY10" fmla="*/ 71604 h 2221148"/>
              <a:gd name="connsiteX11" fmla="*/ 1719603 w 9050304"/>
              <a:gd name="connsiteY11" fmla="*/ 115147 h 2221148"/>
              <a:gd name="connsiteX12" fmla="*/ 160769 w 9050304"/>
              <a:gd name="connsiteY12" fmla="*/ 141272 h 2221148"/>
              <a:gd name="connsiteX0" fmla="*/ 160769 w 9046434"/>
              <a:gd name="connsiteY0" fmla="*/ 141272 h 2194729"/>
              <a:gd name="connsiteX1" fmla="*/ 108518 w 9046434"/>
              <a:gd name="connsiteY1" fmla="*/ 855375 h 2194729"/>
              <a:gd name="connsiteX2" fmla="*/ 326231 w 9046434"/>
              <a:gd name="connsiteY2" fmla="*/ 1955167 h 2194729"/>
              <a:gd name="connsiteX3" fmla="*/ 3670324 w 9046434"/>
              <a:gd name="connsiteY3" fmla="*/ 1953911 h 2194729"/>
              <a:gd name="connsiteX4" fmla="*/ 5638461 w 9046434"/>
              <a:gd name="connsiteY4" fmla="*/ 1717524 h 2194729"/>
              <a:gd name="connsiteX5" fmla="*/ 6012929 w 9046434"/>
              <a:gd name="connsiteY5" fmla="*/ 1952655 h 2194729"/>
              <a:gd name="connsiteX6" fmla="*/ 7014415 w 9046434"/>
              <a:gd name="connsiteY6" fmla="*/ 1957668 h 2194729"/>
              <a:gd name="connsiteX7" fmla="*/ 8904175 w 9046434"/>
              <a:gd name="connsiteY7" fmla="*/ 2152952 h 2194729"/>
              <a:gd name="connsiteX8" fmla="*/ 8912883 w 9046434"/>
              <a:gd name="connsiteY8" fmla="*/ 1038255 h 2194729"/>
              <a:gd name="connsiteX9" fmla="*/ 8921592 w 9046434"/>
              <a:gd name="connsiteY9" fmla="*/ 71604 h 2194729"/>
              <a:gd name="connsiteX10" fmla="*/ 7284381 w 9046434"/>
              <a:gd name="connsiteY10" fmla="*/ 71604 h 2194729"/>
              <a:gd name="connsiteX11" fmla="*/ 1719603 w 9046434"/>
              <a:gd name="connsiteY11" fmla="*/ 115147 h 2194729"/>
              <a:gd name="connsiteX12" fmla="*/ 160769 w 9046434"/>
              <a:gd name="connsiteY12" fmla="*/ 141272 h 2194729"/>
              <a:gd name="connsiteX0" fmla="*/ 160769 w 9064286"/>
              <a:gd name="connsiteY0" fmla="*/ 141272 h 2045688"/>
              <a:gd name="connsiteX1" fmla="*/ 108518 w 9064286"/>
              <a:gd name="connsiteY1" fmla="*/ 855375 h 2045688"/>
              <a:gd name="connsiteX2" fmla="*/ 326231 w 9064286"/>
              <a:gd name="connsiteY2" fmla="*/ 1955167 h 2045688"/>
              <a:gd name="connsiteX3" fmla="*/ 3670324 w 9064286"/>
              <a:gd name="connsiteY3" fmla="*/ 1953911 h 2045688"/>
              <a:gd name="connsiteX4" fmla="*/ 5638461 w 9064286"/>
              <a:gd name="connsiteY4" fmla="*/ 1717524 h 2045688"/>
              <a:gd name="connsiteX5" fmla="*/ 6012929 w 9064286"/>
              <a:gd name="connsiteY5" fmla="*/ 1952655 h 2045688"/>
              <a:gd name="connsiteX6" fmla="*/ 7014415 w 9064286"/>
              <a:gd name="connsiteY6" fmla="*/ 1957668 h 2045688"/>
              <a:gd name="connsiteX7" fmla="*/ 8329409 w 9064286"/>
              <a:gd name="connsiteY7" fmla="*/ 1901721 h 2045688"/>
              <a:gd name="connsiteX8" fmla="*/ 8912883 w 9064286"/>
              <a:gd name="connsiteY8" fmla="*/ 1038255 h 2045688"/>
              <a:gd name="connsiteX9" fmla="*/ 8921592 w 9064286"/>
              <a:gd name="connsiteY9" fmla="*/ 71604 h 2045688"/>
              <a:gd name="connsiteX10" fmla="*/ 7284381 w 9064286"/>
              <a:gd name="connsiteY10" fmla="*/ 71604 h 2045688"/>
              <a:gd name="connsiteX11" fmla="*/ 1719603 w 9064286"/>
              <a:gd name="connsiteY11" fmla="*/ 115147 h 2045688"/>
              <a:gd name="connsiteX12" fmla="*/ 160769 w 9064286"/>
              <a:gd name="connsiteY12" fmla="*/ 141272 h 2045688"/>
              <a:gd name="connsiteX0" fmla="*/ 160769 w 9124881"/>
              <a:gd name="connsiteY0" fmla="*/ 162207 h 2066623"/>
              <a:gd name="connsiteX1" fmla="*/ 108518 w 9124881"/>
              <a:gd name="connsiteY1" fmla="*/ 876310 h 2066623"/>
              <a:gd name="connsiteX2" fmla="*/ 326231 w 9124881"/>
              <a:gd name="connsiteY2" fmla="*/ 1976102 h 2066623"/>
              <a:gd name="connsiteX3" fmla="*/ 3670324 w 9124881"/>
              <a:gd name="connsiteY3" fmla="*/ 1974846 h 2066623"/>
              <a:gd name="connsiteX4" fmla="*/ 5638461 w 9124881"/>
              <a:gd name="connsiteY4" fmla="*/ 1738459 h 2066623"/>
              <a:gd name="connsiteX5" fmla="*/ 6012929 w 9124881"/>
              <a:gd name="connsiteY5" fmla="*/ 1973590 h 2066623"/>
              <a:gd name="connsiteX6" fmla="*/ 7014415 w 9124881"/>
              <a:gd name="connsiteY6" fmla="*/ 1978603 h 2066623"/>
              <a:gd name="connsiteX7" fmla="*/ 8329409 w 9124881"/>
              <a:gd name="connsiteY7" fmla="*/ 1922656 h 2066623"/>
              <a:gd name="connsiteX8" fmla="*/ 9034803 w 9124881"/>
              <a:gd name="connsiteY8" fmla="*/ 1341826 h 2066623"/>
              <a:gd name="connsiteX9" fmla="*/ 8921592 w 9124881"/>
              <a:gd name="connsiteY9" fmla="*/ 92539 h 2066623"/>
              <a:gd name="connsiteX10" fmla="*/ 7284381 w 9124881"/>
              <a:gd name="connsiteY10" fmla="*/ 92539 h 2066623"/>
              <a:gd name="connsiteX11" fmla="*/ 1719603 w 9124881"/>
              <a:gd name="connsiteY11" fmla="*/ 136082 h 2066623"/>
              <a:gd name="connsiteX12" fmla="*/ 160769 w 9124881"/>
              <a:gd name="connsiteY12" fmla="*/ 162207 h 2066623"/>
              <a:gd name="connsiteX0" fmla="*/ 145346 w 9109458"/>
              <a:gd name="connsiteY0" fmla="*/ 162207 h 2635699"/>
              <a:gd name="connsiteX1" fmla="*/ 93095 w 9109458"/>
              <a:gd name="connsiteY1" fmla="*/ 876310 h 2635699"/>
              <a:gd name="connsiteX2" fmla="*/ 371768 w 9109458"/>
              <a:gd name="connsiteY2" fmla="*/ 2604182 h 2635699"/>
              <a:gd name="connsiteX3" fmla="*/ 3654901 w 9109458"/>
              <a:gd name="connsiteY3" fmla="*/ 1974846 h 2635699"/>
              <a:gd name="connsiteX4" fmla="*/ 5623038 w 9109458"/>
              <a:gd name="connsiteY4" fmla="*/ 1738459 h 2635699"/>
              <a:gd name="connsiteX5" fmla="*/ 5997506 w 9109458"/>
              <a:gd name="connsiteY5" fmla="*/ 1973590 h 2635699"/>
              <a:gd name="connsiteX6" fmla="*/ 6998992 w 9109458"/>
              <a:gd name="connsiteY6" fmla="*/ 1978603 h 2635699"/>
              <a:gd name="connsiteX7" fmla="*/ 8313986 w 9109458"/>
              <a:gd name="connsiteY7" fmla="*/ 1922656 h 2635699"/>
              <a:gd name="connsiteX8" fmla="*/ 9019380 w 9109458"/>
              <a:gd name="connsiteY8" fmla="*/ 1341826 h 2635699"/>
              <a:gd name="connsiteX9" fmla="*/ 8906169 w 9109458"/>
              <a:gd name="connsiteY9" fmla="*/ 92539 h 2635699"/>
              <a:gd name="connsiteX10" fmla="*/ 7268958 w 9109458"/>
              <a:gd name="connsiteY10" fmla="*/ 92539 h 2635699"/>
              <a:gd name="connsiteX11" fmla="*/ 1704180 w 9109458"/>
              <a:gd name="connsiteY11" fmla="*/ 136082 h 2635699"/>
              <a:gd name="connsiteX12" fmla="*/ 145346 w 9109458"/>
              <a:gd name="connsiteY12" fmla="*/ 162207 h 2635699"/>
              <a:gd name="connsiteX0" fmla="*/ 243564 w 9207676"/>
              <a:gd name="connsiteY0" fmla="*/ 162207 h 2809737"/>
              <a:gd name="connsiteX1" fmla="*/ 191313 w 9207676"/>
              <a:gd name="connsiteY1" fmla="*/ 876310 h 2809737"/>
              <a:gd name="connsiteX2" fmla="*/ 469986 w 9207676"/>
              <a:gd name="connsiteY2" fmla="*/ 2604182 h 2809737"/>
              <a:gd name="connsiteX3" fmla="*/ 5503542 w 9207676"/>
              <a:gd name="connsiteY3" fmla="*/ 2681436 h 2809737"/>
              <a:gd name="connsiteX4" fmla="*/ 5721256 w 9207676"/>
              <a:gd name="connsiteY4" fmla="*/ 1738459 h 2809737"/>
              <a:gd name="connsiteX5" fmla="*/ 6095724 w 9207676"/>
              <a:gd name="connsiteY5" fmla="*/ 1973590 h 2809737"/>
              <a:gd name="connsiteX6" fmla="*/ 7097210 w 9207676"/>
              <a:gd name="connsiteY6" fmla="*/ 1978603 h 2809737"/>
              <a:gd name="connsiteX7" fmla="*/ 8412204 w 9207676"/>
              <a:gd name="connsiteY7" fmla="*/ 1922656 h 2809737"/>
              <a:gd name="connsiteX8" fmla="*/ 9117598 w 9207676"/>
              <a:gd name="connsiteY8" fmla="*/ 1341826 h 2809737"/>
              <a:gd name="connsiteX9" fmla="*/ 9004387 w 9207676"/>
              <a:gd name="connsiteY9" fmla="*/ 92539 h 2809737"/>
              <a:gd name="connsiteX10" fmla="*/ 7367176 w 9207676"/>
              <a:gd name="connsiteY10" fmla="*/ 92539 h 2809737"/>
              <a:gd name="connsiteX11" fmla="*/ 1802398 w 9207676"/>
              <a:gd name="connsiteY11" fmla="*/ 136082 h 2809737"/>
              <a:gd name="connsiteX12" fmla="*/ 243564 w 9207676"/>
              <a:gd name="connsiteY12" fmla="*/ 162207 h 2809737"/>
              <a:gd name="connsiteX0" fmla="*/ 243564 w 9207676"/>
              <a:gd name="connsiteY0" fmla="*/ 162207 h 2770088"/>
              <a:gd name="connsiteX1" fmla="*/ 191313 w 9207676"/>
              <a:gd name="connsiteY1" fmla="*/ 876310 h 2770088"/>
              <a:gd name="connsiteX2" fmla="*/ 469986 w 9207676"/>
              <a:gd name="connsiteY2" fmla="*/ 2604182 h 2770088"/>
              <a:gd name="connsiteX3" fmla="*/ 5503542 w 9207676"/>
              <a:gd name="connsiteY3" fmla="*/ 2681436 h 2770088"/>
              <a:gd name="connsiteX4" fmla="*/ 6774993 w 9207676"/>
              <a:gd name="connsiteY4" fmla="*/ 2429347 h 2770088"/>
              <a:gd name="connsiteX5" fmla="*/ 6095724 w 9207676"/>
              <a:gd name="connsiteY5" fmla="*/ 1973590 h 2770088"/>
              <a:gd name="connsiteX6" fmla="*/ 7097210 w 9207676"/>
              <a:gd name="connsiteY6" fmla="*/ 1978603 h 2770088"/>
              <a:gd name="connsiteX7" fmla="*/ 8412204 w 9207676"/>
              <a:gd name="connsiteY7" fmla="*/ 1922656 h 2770088"/>
              <a:gd name="connsiteX8" fmla="*/ 9117598 w 9207676"/>
              <a:gd name="connsiteY8" fmla="*/ 1341826 h 2770088"/>
              <a:gd name="connsiteX9" fmla="*/ 9004387 w 9207676"/>
              <a:gd name="connsiteY9" fmla="*/ 92539 h 2770088"/>
              <a:gd name="connsiteX10" fmla="*/ 7367176 w 9207676"/>
              <a:gd name="connsiteY10" fmla="*/ 92539 h 2770088"/>
              <a:gd name="connsiteX11" fmla="*/ 1802398 w 9207676"/>
              <a:gd name="connsiteY11" fmla="*/ 136082 h 2770088"/>
              <a:gd name="connsiteX12" fmla="*/ 243564 w 9207676"/>
              <a:gd name="connsiteY12" fmla="*/ 162207 h 2770088"/>
              <a:gd name="connsiteX0" fmla="*/ 243564 w 9207676"/>
              <a:gd name="connsiteY0" fmla="*/ 162207 h 2770088"/>
              <a:gd name="connsiteX1" fmla="*/ 191313 w 9207676"/>
              <a:gd name="connsiteY1" fmla="*/ 876310 h 2770088"/>
              <a:gd name="connsiteX2" fmla="*/ 469986 w 9207676"/>
              <a:gd name="connsiteY2" fmla="*/ 2604182 h 2770088"/>
              <a:gd name="connsiteX3" fmla="*/ 5503542 w 9207676"/>
              <a:gd name="connsiteY3" fmla="*/ 2681436 h 2770088"/>
              <a:gd name="connsiteX4" fmla="*/ 6774993 w 9207676"/>
              <a:gd name="connsiteY4" fmla="*/ 2429347 h 2770088"/>
              <a:gd name="connsiteX5" fmla="*/ 7480386 w 9207676"/>
              <a:gd name="connsiteY5" fmla="*/ 2633074 h 2770088"/>
              <a:gd name="connsiteX6" fmla="*/ 7097210 w 9207676"/>
              <a:gd name="connsiteY6" fmla="*/ 1978603 h 2770088"/>
              <a:gd name="connsiteX7" fmla="*/ 8412204 w 9207676"/>
              <a:gd name="connsiteY7" fmla="*/ 1922656 h 2770088"/>
              <a:gd name="connsiteX8" fmla="*/ 9117598 w 9207676"/>
              <a:gd name="connsiteY8" fmla="*/ 1341826 h 2770088"/>
              <a:gd name="connsiteX9" fmla="*/ 9004387 w 9207676"/>
              <a:gd name="connsiteY9" fmla="*/ 92539 h 2770088"/>
              <a:gd name="connsiteX10" fmla="*/ 7367176 w 9207676"/>
              <a:gd name="connsiteY10" fmla="*/ 92539 h 2770088"/>
              <a:gd name="connsiteX11" fmla="*/ 1802398 w 9207676"/>
              <a:gd name="connsiteY11" fmla="*/ 136082 h 2770088"/>
              <a:gd name="connsiteX12" fmla="*/ 243564 w 9207676"/>
              <a:gd name="connsiteY12" fmla="*/ 162207 h 2770088"/>
              <a:gd name="connsiteX0" fmla="*/ 243564 w 9207676"/>
              <a:gd name="connsiteY0" fmla="*/ 162207 h 2770088"/>
              <a:gd name="connsiteX1" fmla="*/ 191313 w 9207676"/>
              <a:gd name="connsiteY1" fmla="*/ 876310 h 2770088"/>
              <a:gd name="connsiteX2" fmla="*/ 469986 w 9207676"/>
              <a:gd name="connsiteY2" fmla="*/ 2604182 h 2770088"/>
              <a:gd name="connsiteX3" fmla="*/ 5503542 w 9207676"/>
              <a:gd name="connsiteY3" fmla="*/ 2681436 h 2770088"/>
              <a:gd name="connsiteX4" fmla="*/ 6774993 w 9207676"/>
              <a:gd name="connsiteY4" fmla="*/ 2429347 h 2770088"/>
              <a:gd name="connsiteX5" fmla="*/ 7480386 w 9207676"/>
              <a:gd name="connsiteY5" fmla="*/ 2633074 h 2770088"/>
              <a:gd name="connsiteX6" fmla="*/ 8499290 w 9207676"/>
              <a:gd name="connsiteY6" fmla="*/ 2669491 h 2770088"/>
              <a:gd name="connsiteX7" fmla="*/ 8412204 w 9207676"/>
              <a:gd name="connsiteY7" fmla="*/ 1922656 h 2770088"/>
              <a:gd name="connsiteX8" fmla="*/ 9117598 w 9207676"/>
              <a:gd name="connsiteY8" fmla="*/ 1341826 h 2770088"/>
              <a:gd name="connsiteX9" fmla="*/ 9004387 w 9207676"/>
              <a:gd name="connsiteY9" fmla="*/ 92539 h 2770088"/>
              <a:gd name="connsiteX10" fmla="*/ 7367176 w 9207676"/>
              <a:gd name="connsiteY10" fmla="*/ 92539 h 2770088"/>
              <a:gd name="connsiteX11" fmla="*/ 1802398 w 9207676"/>
              <a:gd name="connsiteY11" fmla="*/ 136082 h 2770088"/>
              <a:gd name="connsiteX12" fmla="*/ 243564 w 9207676"/>
              <a:gd name="connsiteY12" fmla="*/ 162207 h 2770088"/>
              <a:gd name="connsiteX0" fmla="*/ 243564 w 9181139"/>
              <a:gd name="connsiteY0" fmla="*/ 162207 h 2770088"/>
              <a:gd name="connsiteX1" fmla="*/ 191313 w 9181139"/>
              <a:gd name="connsiteY1" fmla="*/ 876310 h 2770088"/>
              <a:gd name="connsiteX2" fmla="*/ 469986 w 9181139"/>
              <a:gd name="connsiteY2" fmla="*/ 2604182 h 2770088"/>
              <a:gd name="connsiteX3" fmla="*/ 5503542 w 9181139"/>
              <a:gd name="connsiteY3" fmla="*/ 2681436 h 2770088"/>
              <a:gd name="connsiteX4" fmla="*/ 6774993 w 9181139"/>
              <a:gd name="connsiteY4" fmla="*/ 2429347 h 2770088"/>
              <a:gd name="connsiteX5" fmla="*/ 7480386 w 9181139"/>
              <a:gd name="connsiteY5" fmla="*/ 2633074 h 2770088"/>
              <a:gd name="connsiteX6" fmla="*/ 8499290 w 9181139"/>
              <a:gd name="connsiteY6" fmla="*/ 2669491 h 2770088"/>
              <a:gd name="connsiteX7" fmla="*/ 9135015 w 9181139"/>
              <a:gd name="connsiteY7" fmla="*/ 2213143 h 2770088"/>
              <a:gd name="connsiteX8" fmla="*/ 9117598 w 9181139"/>
              <a:gd name="connsiteY8" fmla="*/ 1341826 h 2770088"/>
              <a:gd name="connsiteX9" fmla="*/ 9004387 w 9181139"/>
              <a:gd name="connsiteY9" fmla="*/ 92539 h 2770088"/>
              <a:gd name="connsiteX10" fmla="*/ 7367176 w 9181139"/>
              <a:gd name="connsiteY10" fmla="*/ 92539 h 2770088"/>
              <a:gd name="connsiteX11" fmla="*/ 1802398 w 9181139"/>
              <a:gd name="connsiteY11" fmla="*/ 136082 h 2770088"/>
              <a:gd name="connsiteX12" fmla="*/ 243564 w 9181139"/>
              <a:gd name="connsiteY12" fmla="*/ 162207 h 2770088"/>
              <a:gd name="connsiteX0" fmla="*/ 243564 w 9181139"/>
              <a:gd name="connsiteY0" fmla="*/ 162207 h 2764916"/>
              <a:gd name="connsiteX1" fmla="*/ 191313 w 9181139"/>
              <a:gd name="connsiteY1" fmla="*/ 876310 h 2764916"/>
              <a:gd name="connsiteX2" fmla="*/ 469986 w 9181139"/>
              <a:gd name="connsiteY2" fmla="*/ 2604182 h 2764916"/>
              <a:gd name="connsiteX3" fmla="*/ 5503542 w 9181139"/>
              <a:gd name="connsiteY3" fmla="*/ 2681436 h 2764916"/>
              <a:gd name="connsiteX4" fmla="*/ 6766285 w 9181139"/>
              <a:gd name="connsiteY4" fmla="*/ 2531410 h 2764916"/>
              <a:gd name="connsiteX5" fmla="*/ 7480386 w 9181139"/>
              <a:gd name="connsiteY5" fmla="*/ 2633074 h 2764916"/>
              <a:gd name="connsiteX6" fmla="*/ 8499290 w 9181139"/>
              <a:gd name="connsiteY6" fmla="*/ 2669491 h 2764916"/>
              <a:gd name="connsiteX7" fmla="*/ 9135015 w 9181139"/>
              <a:gd name="connsiteY7" fmla="*/ 2213143 h 2764916"/>
              <a:gd name="connsiteX8" fmla="*/ 9117598 w 9181139"/>
              <a:gd name="connsiteY8" fmla="*/ 1341826 h 2764916"/>
              <a:gd name="connsiteX9" fmla="*/ 9004387 w 9181139"/>
              <a:gd name="connsiteY9" fmla="*/ 92539 h 2764916"/>
              <a:gd name="connsiteX10" fmla="*/ 7367176 w 9181139"/>
              <a:gd name="connsiteY10" fmla="*/ 92539 h 2764916"/>
              <a:gd name="connsiteX11" fmla="*/ 1802398 w 9181139"/>
              <a:gd name="connsiteY11" fmla="*/ 136082 h 2764916"/>
              <a:gd name="connsiteX12" fmla="*/ 243564 w 9181139"/>
              <a:gd name="connsiteY12" fmla="*/ 162207 h 276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81139" h="2764916">
                <a:moveTo>
                  <a:pt x="243564" y="162207"/>
                </a:moveTo>
                <a:cubicBezTo>
                  <a:pt x="-24950" y="285578"/>
                  <a:pt x="153576" y="469314"/>
                  <a:pt x="191313" y="876310"/>
                </a:cubicBezTo>
                <a:cubicBezTo>
                  <a:pt x="229050" y="1283306"/>
                  <a:pt x="-415386" y="2303328"/>
                  <a:pt x="469986" y="2604182"/>
                </a:cubicBezTo>
                <a:cubicBezTo>
                  <a:pt x="1355358" y="2905036"/>
                  <a:pt x="4454159" y="2693565"/>
                  <a:pt x="5503542" y="2681436"/>
                </a:cubicBezTo>
                <a:cubicBezTo>
                  <a:pt x="6552925" y="2669307"/>
                  <a:pt x="6436811" y="2539470"/>
                  <a:pt x="6766285" y="2531410"/>
                </a:cubicBezTo>
                <a:cubicBezTo>
                  <a:pt x="7095759" y="2523350"/>
                  <a:pt x="7191552" y="2610061"/>
                  <a:pt x="7480386" y="2633074"/>
                </a:cubicBezTo>
                <a:cubicBezTo>
                  <a:pt x="7769220" y="2656087"/>
                  <a:pt x="8223519" y="2739479"/>
                  <a:pt x="8499290" y="2669491"/>
                </a:cubicBezTo>
                <a:cubicBezTo>
                  <a:pt x="8775061" y="2599503"/>
                  <a:pt x="9031964" y="2434421"/>
                  <a:pt x="9135015" y="2213143"/>
                </a:cubicBezTo>
                <a:cubicBezTo>
                  <a:pt x="9238066" y="1991866"/>
                  <a:pt x="9139369" y="1695260"/>
                  <a:pt x="9117598" y="1341826"/>
                </a:cubicBezTo>
                <a:cubicBezTo>
                  <a:pt x="9095827" y="988392"/>
                  <a:pt x="9296124" y="300753"/>
                  <a:pt x="9004387" y="92539"/>
                </a:cubicBezTo>
                <a:cubicBezTo>
                  <a:pt x="8712650" y="-115675"/>
                  <a:pt x="7367176" y="92539"/>
                  <a:pt x="7367176" y="92539"/>
                </a:cubicBezTo>
                <a:lnTo>
                  <a:pt x="1802398" y="136082"/>
                </a:lnTo>
                <a:cubicBezTo>
                  <a:pt x="622387" y="150596"/>
                  <a:pt x="512078" y="38836"/>
                  <a:pt x="243564" y="162207"/>
                </a:cubicBezTo>
                <a:close/>
              </a:path>
            </a:pathLst>
          </a:cu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5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Helvetica" charset="0"/>
              </a:rPr>
              <a:t>Introduction (1)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868DAE-CCBF-354F-A1AF-CB108F3C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500949"/>
            <a:ext cx="831691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dirty="0">
                <a:latin typeface="Calibri" charset="0"/>
              </a:rPr>
              <a:t>Agriculture in the face of </a:t>
            </a:r>
            <a:r>
              <a:rPr lang="fr-FR" dirty="0" err="1">
                <a:latin typeface="Calibri" charset="0"/>
              </a:rPr>
              <a:t>climate</a:t>
            </a:r>
            <a:r>
              <a:rPr lang="fr-FR" dirty="0">
                <a:latin typeface="Calibri" charset="0"/>
              </a:rPr>
              <a:t> change: a triple issue 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fr-FR" dirty="0">
                <a:latin typeface="Calibri" charset="0"/>
              </a:rPr>
              <a:t>Emission </a:t>
            </a:r>
            <a:r>
              <a:rPr lang="fr-FR" dirty="0" err="1">
                <a:latin typeface="Calibri" charset="0"/>
              </a:rPr>
              <a:t>reductions</a:t>
            </a:r>
            <a:endParaRPr lang="fr-FR" dirty="0">
              <a:latin typeface="Calibri" charset="0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fr-FR" dirty="0" err="1">
                <a:latin typeface="Calibri" charset="0"/>
              </a:rPr>
              <a:t>Carbon</a:t>
            </a:r>
            <a:r>
              <a:rPr lang="fr-FR" dirty="0">
                <a:latin typeface="Calibri" charset="0"/>
              </a:rPr>
              <a:t> </a:t>
            </a:r>
            <a:r>
              <a:rPr lang="fr-FR" dirty="0" err="1">
                <a:latin typeface="Calibri" charset="0"/>
              </a:rPr>
              <a:t>removal</a:t>
            </a:r>
            <a:r>
              <a:rPr lang="fr-FR" dirty="0">
                <a:latin typeface="Calibri" charset="0"/>
              </a:rPr>
              <a:t> / </a:t>
            </a:r>
            <a:r>
              <a:rPr lang="fr-FR" dirty="0" err="1">
                <a:latin typeface="Calibri" charset="0"/>
              </a:rPr>
              <a:t>sequestration</a:t>
            </a:r>
            <a:endParaRPr lang="fr-FR" dirty="0">
              <a:latin typeface="Calibri" charset="0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fr-FR" dirty="0" err="1">
                <a:latin typeface="Calibri" charset="0"/>
              </a:rPr>
              <a:t>Fossil</a:t>
            </a:r>
            <a:r>
              <a:rPr lang="fr-FR" dirty="0">
                <a:latin typeface="Calibri" charset="0"/>
              </a:rPr>
              <a:t> C substitution</a:t>
            </a:r>
          </a:p>
          <a:p>
            <a:pPr eaLnBrk="1" hangingPunct="1">
              <a:buFont typeface="Arial" charset="0"/>
              <a:buChar char="•"/>
            </a:pPr>
            <a:r>
              <a:rPr lang="fr-FR" dirty="0" err="1">
                <a:latin typeface="Calibri" charset="0"/>
              </a:rPr>
              <a:t>Choices</a:t>
            </a:r>
            <a:r>
              <a:rPr lang="fr-FR" dirty="0">
                <a:latin typeface="Calibri" charset="0"/>
              </a:rPr>
              <a:t> </a:t>
            </a:r>
            <a:r>
              <a:rPr lang="fr-FR" dirty="0" err="1">
                <a:latin typeface="Calibri" charset="0"/>
              </a:rPr>
              <a:t>would</a:t>
            </a:r>
            <a:r>
              <a:rPr lang="fr-FR" dirty="0">
                <a:latin typeface="Calibri" charset="0"/>
              </a:rPr>
              <a:t> affect land use / land use change and have major implications on (at least) </a:t>
            </a:r>
            <a:r>
              <a:rPr lang="fr-FR" dirty="0" err="1">
                <a:latin typeface="Calibri" charset="0"/>
              </a:rPr>
              <a:t>three</a:t>
            </a:r>
            <a:r>
              <a:rPr lang="fr-FR" dirty="0">
                <a:latin typeface="Calibri" charset="0"/>
              </a:rPr>
              <a:t> issues: 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dirty="0">
                <a:latin typeface="Calibri" charset="0"/>
              </a:rPr>
              <a:t>Adaptation </a:t>
            </a:r>
            <a:r>
              <a:rPr lang="fr-FR" dirty="0" err="1">
                <a:latin typeface="Calibri" charset="0"/>
              </a:rPr>
              <a:t>potential</a:t>
            </a:r>
            <a:r>
              <a:rPr lang="fr-FR" dirty="0">
                <a:latin typeface="Calibri" charset="0"/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dirty="0">
                <a:latin typeface="Calibri" charset="0"/>
              </a:rPr>
              <a:t>Food production / </a:t>
            </a:r>
            <a:r>
              <a:rPr lang="fr-FR" dirty="0" err="1">
                <a:latin typeface="Calibri" charset="0"/>
              </a:rPr>
              <a:t>food</a:t>
            </a:r>
            <a:r>
              <a:rPr lang="fr-FR" dirty="0">
                <a:latin typeface="Calibri" charset="0"/>
              </a:rPr>
              <a:t> </a:t>
            </a:r>
            <a:r>
              <a:rPr lang="fr-FR" dirty="0" err="1">
                <a:latin typeface="Calibri" charset="0"/>
              </a:rPr>
              <a:t>security</a:t>
            </a:r>
            <a:endParaRPr lang="fr-FR" dirty="0"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fr-FR" dirty="0" err="1">
                <a:latin typeface="Calibri" charset="0"/>
              </a:rPr>
              <a:t>Biodiversity</a:t>
            </a:r>
            <a:r>
              <a:rPr lang="fr-FR" dirty="0">
                <a:latin typeface="Calibri" charset="0"/>
              </a:rPr>
              <a:t> / </a:t>
            </a:r>
            <a:r>
              <a:rPr lang="fr-FR" dirty="0" err="1">
                <a:latin typeface="Calibri" charset="0"/>
              </a:rPr>
              <a:t>landscapes</a:t>
            </a:r>
            <a:r>
              <a:rPr lang="fr-FR" dirty="0">
                <a:latin typeface="Calibri" charset="0"/>
              </a:rPr>
              <a:t> / </a:t>
            </a:r>
            <a:r>
              <a:rPr lang="fr-FR" dirty="0" err="1">
                <a:latin typeface="Calibri" charset="0"/>
              </a:rPr>
              <a:t>natural</a:t>
            </a:r>
            <a:r>
              <a:rPr lang="fr-FR" dirty="0">
                <a:latin typeface="Calibri" charset="0"/>
              </a:rPr>
              <a:t> </a:t>
            </a:r>
            <a:r>
              <a:rPr lang="fr-FR" dirty="0" err="1">
                <a:latin typeface="Calibri" charset="0"/>
              </a:rPr>
              <a:t>resources</a:t>
            </a:r>
            <a:endParaRPr lang="fr-FR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r-FR" dirty="0">
                <a:latin typeface="Calibri" charset="0"/>
              </a:rPr>
              <a:t>A </a:t>
            </a:r>
            <a:r>
              <a:rPr lang="fr-FR" dirty="0" err="1">
                <a:latin typeface="Calibri" charset="0"/>
              </a:rPr>
              <a:t>growing</a:t>
            </a:r>
            <a:r>
              <a:rPr lang="fr-FR" dirty="0">
                <a:latin typeface="Calibri" charset="0"/>
              </a:rPr>
              <a:t> consensus on </a:t>
            </a:r>
            <a:r>
              <a:rPr lang="fr-FR" dirty="0" err="1">
                <a:latin typeface="Calibri" charset="0"/>
              </a:rPr>
              <a:t>two</a:t>
            </a:r>
            <a:r>
              <a:rPr lang="fr-FR" dirty="0">
                <a:latin typeface="Calibri" charset="0"/>
              </a:rPr>
              <a:t> levers: </a:t>
            </a:r>
            <a:r>
              <a:rPr lang="fr-FR" dirty="0" err="1">
                <a:latin typeface="Calibri" charset="0"/>
              </a:rPr>
              <a:t>diets</a:t>
            </a:r>
            <a:r>
              <a:rPr lang="fr-FR" dirty="0">
                <a:latin typeface="Calibri" charset="0"/>
              </a:rPr>
              <a:t> and </a:t>
            </a:r>
            <a:r>
              <a:rPr lang="fr-FR" dirty="0" err="1">
                <a:latin typeface="Calibri" charset="0"/>
              </a:rPr>
              <a:t>losses</a:t>
            </a:r>
            <a:r>
              <a:rPr lang="fr-FR" dirty="0">
                <a:latin typeface="Calibri" charset="0"/>
              </a:rPr>
              <a:t> and </a:t>
            </a:r>
            <a:r>
              <a:rPr lang="fr-FR" dirty="0" err="1">
                <a:latin typeface="Calibri" charset="0"/>
              </a:rPr>
              <a:t>wastes</a:t>
            </a:r>
            <a:r>
              <a:rPr lang="fr-FR" dirty="0">
                <a:latin typeface="Calibri" charset="0"/>
              </a:rPr>
              <a:t>…</a:t>
            </a:r>
          </a:p>
          <a:p>
            <a:pPr lvl="1" eaLnBrk="1" hangingPunct="1">
              <a:buFont typeface="Arial" charset="0"/>
              <a:buChar char="•"/>
            </a:pPr>
            <a:endParaRPr lang="fr-FR" dirty="0">
              <a:latin typeface="Calibri" charset="0"/>
            </a:endParaRPr>
          </a:p>
          <a:p>
            <a:pPr eaLnBrk="1" hangingPunct="1"/>
            <a:endParaRPr lang="fr-FR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fr-FR" sz="4000" dirty="0">
                <a:latin typeface="Helvetica" charset="0"/>
              </a:rPr>
              <a:t>The </a:t>
            </a:r>
            <a:r>
              <a:rPr lang="fr-FR" sz="4000" dirty="0" err="1">
                <a:latin typeface="Helvetica" charset="0"/>
              </a:rPr>
              <a:t>tested</a:t>
            </a:r>
            <a:r>
              <a:rPr lang="fr-FR" sz="4000" dirty="0">
                <a:latin typeface="Helvetica" charset="0"/>
              </a:rPr>
              <a:t> </a:t>
            </a:r>
            <a:r>
              <a:rPr lang="fr-FR" sz="4000" dirty="0" err="1">
                <a:latin typeface="Helvetica" charset="0"/>
              </a:rPr>
              <a:t>hypothesis</a:t>
            </a:r>
            <a:endParaRPr lang="en-GB" sz="4000" dirty="0">
              <a:latin typeface="Helvetica" charset="0"/>
            </a:endParaRPr>
          </a:p>
        </p:txBody>
      </p:sp>
      <p:pic>
        <p:nvPicPr>
          <p:cNvPr id="20482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3" r="33493" b="83305"/>
          <a:stretch>
            <a:fillRect/>
          </a:stretch>
        </p:blipFill>
        <p:spPr bwMode="auto">
          <a:xfrm>
            <a:off x="-82550" y="1651000"/>
            <a:ext cx="49942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41" b="64018"/>
          <a:stretch>
            <a:fillRect/>
          </a:stretch>
        </p:blipFill>
        <p:spPr bwMode="auto">
          <a:xfrm>
            <a:off x="-82550" y="2411413"/>
            <a:ext cx="71437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461963" y="3117850"/>
            <a:ext cx="457200" cy="290513"/>
          </a:xfrm>
          <a:custGeom>
            <a:avLst/>
            <a:gdLst>
              <a:gd name="connsiteX0" fmla="*/ 263798 w 456734"/>
              <a:gd name="connsiteY0" fmla="*/ 641 h 289307"/>
              <a:gd name="connsiteX1" fmla="*/ 751 w 456734"/>
              <a:gd name="connsiteY1" fmla="*/ 163479 h 289307"/>
              <a:gd name="connsiteX2" fmla="*/ 351480 w 456734"/>
              <a:gd name="connsiteY2" fmla="*/ 288739 h 289307"/>
              <a:gd name="connsiteX3" fmla="*/ 451688 w 456734"/>
              <a:gd name="connsiteY3" fmla="*/ 113375 h 289307"/>
              <a:gd name="connsiteX4" fmla="*/ 263798 w 456734"/>
              <a:gd name="connsiteY4" fmla="*/ 641 h 28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734" h="289307">
                <a:moveTo>
                  <a:pt x="263798" y="641"/>
                </a:moveTo>
                <a:cubicBezTo>
                  <a:pt x="188642" y="8992"/>
                  <a:pt x="-13863" y="115463"/>
                  <a:pt x="751" y="163479"/>
                </a:cubicBezTo>
                <a:cubicBezTo>
                  <a:pt x="15365" y="211495"/>
                  <a:pt x="276324" y="297090"/>
                  <a:pt x="351480" y="288739"/>
                </a:cubicBezTo>
                <a:cubicBezTo>
                  <a:pt x="426636" y="280388"/>
                  <a:pt x="472565" y="159304"/>
                  <a:pt x="451688" y="113375"/>
                </a:cubicBezTo>
                <a:cubicBezTo>
                  <a:pt x="430811" y="67446"/>
                  <a:pt x="338954" y="-7710"/>
                  <a:pt x="263798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20485" name="Grouper 11"/>
          <p:cNvGrpSpPr>
            <a:grpSpLocks/>
          </p:cNvGrpSpPr>
          <p:nvPr/>
        </p:nvGrpSpPr>
        <p:grpSpPr bwMode="auto">
          <a:xfrm>
            <a:off x="-82550" y="3146425"/>
            <a:ext cx="4208463" cy="700088"/>
            <a:chOff x="-125046" y="3145940"/>
            <a:chExt cx="4208531" cy="699896"/>
          </a:xfrm>
        </p:grpSpPr>
        <p:grpSp>
          <p:nvGrpSpPr>
            <p:cNvPr id="20512" name="Grouper 9"/>
            <p:cNvGrpSpPr>
              <a:grpSpLocks/>
            </p:cNvGrpSpPr>
            <p:nvPr/>
          </p:nvGrpSpPr>
          <p:grpSpPr bwMode="auto">
            <a:xfrm>
              <a:off x="-125046" y="3235348"/>
              <a:ext cx="4208531" cy="610488"/>
              <a:chOff x="-125046" y="3196725"/>
              <a:chExt cx="4208531" cy="610488"/>
            </a:xfrm>
          </p:grpSpPr>
          <p:pic>
            <p:nvPicPr>
              <p:cNvPr id="20514" name="Image 4" descr="TYFA_R-15.pd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3140" r="43330" b="51273"/>
              <a:stretch>
                <a:fillRect/>
              </a:stretch>
            </p:blipFill>
            <p:spPr bwMode="auto">
              <a:xfrm>
                <a:off x="-125046" y="3196725"/>
                <a:ext cx="4108324" cy="610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62338" y="3519954"/>
                <a:ext cx="3621147" cy="2872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20513" name="Image 4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97" t="43140" r="90800" b="51273"/>
            <a:stretch>
              <a:fillRect/>
            </a:stretch>
          </p:blipFill>
          <p:spPr bwMode="auto">
            <a:xfrm>
              <a:off x="199291" y="3145940"/>
              <a:ext cx="326428" cy="610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6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5" t="51334" r="30966" b="43823"/>
          <a:stretch>
            <a:fillRect/>
          </a:stretch>
        </p:blipFill>
        <p:spPr bwMode="auto">
          <a:xfrm>
            <a:off x="3248025" y="3392488"/>
            <a:ext cx="3059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20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33" t="22281" r="5984" b="72131"/>
          <a:stretch>
            <a:fillRect/>
          </a:stretch>
        </p:blipFill>
        <p:spPr bwMode="auto">
          <a:xfrm>
            <a:off x="5565775" y="3846513"/>
            <a:ext cx="590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er 23"/>
          <p:cNvGrpSpPr>
            <a:grpSpLocks/>
          </p:cNvGrpSpPr>
          <p:nvPr/>
        </p:nvGrpSpPr>
        <p:grpSpPr bwMode="auto">
          <a:xfrm>
            <a:off x="6575425" y="1444625"/>
            <a:ext cx="2625725" cy="1701800"/>
            <a:chOff x="6158184" y="1444109"/>
            <a:chExt cx="2625899" cy="1701831"/>
          </a:xfrm>
        </p:grpSpPr>
        <p:grpSp>
          <p:nvGrpSpPr>
            <p:cNvPr id="20505" name="Grouper 22"/>
            <p:cNvGrpSpPr>
              <a:grpSpLocks/>
            </p:cNvGrpSpPr>
            <p:nvPr/>
          </p:nvGrpSpPr>
          <p:grpSpPr bwMode="auto">
            <a:xfrm>
              <a:off x="6158184" y="1444109"/>
              <a:ext cx="2625899" cy="1701831"/>
              <a:chOff x="6158184" y="1444109"/>
              <a:chExt cx="2625899" cy="1701831"/>
            </a:xfrm>
          </p:grpSpPr>
          <p:grpSp>
            <p:nvGrpSpPr>
              <p:cNvPr id="20507" name="Grouper 2"/>
              <p:cNvGrpSpPr>
                <a:grpSpLocks/>
              </p:cNvGrpSpPr>
              <p:nvPr/>
            </p:nvGrpSpPr>
            <p:grpSpPr bwMode="auto">
              <a:xfrm>
                <a:off x="6158184" y="1444109"/>
                <a:ext cx="2625899" cy="1701831"/>
                <a:chOff x="6615711" y="1410410"/>
                <a:chExt cx="2373410" cy="1538194"/>
              </a:xfrm>
            </p:grpSpPr>
            <p:pic>
              <p:nvPicPr>
                <p:cNvPr id="20509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1384" t="16135" b="72878"/>
                <a:stretch>
                  <a:fillRect/>
                </a:stretch>
              </p:blipFill>
              <p:spPr bwMode="auto">
                <a:xfrm>
                  <a:off x="6896275" y="1550704"/>
                  <a:ext cx="1571320" cy="1397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10" name="Image 4" descr="TYFA_R-15.pd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13" t="53383" b="34138"/>
                <a:stretch>
                  <a:fillRect/>
                </a:stretch>
              </p:blipFill>
              <p:spPr bwMode="auto">
                <a:xfrm>
                  <a:off x="7945459" y="1410410"/>
                  <a:ext cx="1043662" cy="839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Forme libre 1"/>
                <p:cNvSpPr/>
                <p:nvPr/>
              </p:nvSpPr>
              <p:spPr>
                <a:xfrm>
                  <a:off x="6615711" y="2338779"/>
                  <a:ext cx="552457" cy="383113"/>
                </a:xfrm>
                <a:custGeom>
                  <a:avLst/>
                  <a:gdLst>
                    <a:gd name="connsiteX0" fmla="*/ 185922 w 551949"/>
                    <a:gd name="connsiteY0" fmla="*/ 2913 h 382415"/>
                    <a:gd name="connsiteX1" fmla="*/ 524125 w 551949"/>
                    <a:gd name="connsiteY1" fmla="*/ 140699 h 382415"/>
                    <a:gd name="connsiteX2" fmla="*/ 474021 w 551949"/>
                    <a:gd name="connsiteY2" fmla="*/ 378694 h 382415"/>
                    <a:gd name="connsiteX3" fmla="*/ 10557 w 551949"/>
                    <a:gd name="connsiteY3" fmla="*/ 265960 h 382415"/>
                    <a:gd name="connsiteX4" fmla="*/ 185922 w 551949"/>
                    <a:gd name="connsiteY4" fmla="*/ 2913 h 38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949" h="382415">
                      <a:moveTo>
                        <a:pt x="185922" y="2913"/>
                      </a:moveTo>
                      <a:cubicBezTo>
                        <a:pt x="271517" y="-17964"/>
                        <a:pt x="476109" y="78069"/>
                        <a:pt x="524125" y="140699"/>
                      </a:cubicBezTo>
                      <a:cubicBezTo>
                        <a:pt x="572141" y="203329"/>
                        <a:pt x="559616" y="357817"/>
                        <a:pt x="474021" y="378694"/>
                      </a:cubicBezTo>
                      <a:cubicBezTo>
                        <a:pt x="388426" y="399571"/>
                        <a:pt x="60661" y="328590"/>
                        <a:pt x="10557" y="265960"/>
                      </a:cubicBezTo>
                      <a:cubicBezTo>
                        <a:pt x="-39547" y="203330"/>
                        <a:pt x="100327" y="23790"/>
                        <a:pt x="185922" y="29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9" name="Forme libre 18"/>
              <p:cNvSpPr/>
              <p:nvPr/>
            </p:nvSpPr>
            <p:spPr>
              <a:xfrm>
                <a:off x="6836092" y="2261687"/>
                <a:ext cx="871595" cy="839802"/>
              </a:xfrm>
              <a:custGeom>
                <a:avLst/>
                <a:gdLst>
                  <a:gd name="connsiteX0" fmla="*/ 3886 w 933513"/>
                  <a:gd name="connsiteY0" fmla="*/ 516155 h 834281"/>
                  <a:gd name="connsiteX1" fmla="*/ 143489 w 933513"/>
                  <a:gd name="connsiteY1" fmla="*/ 823281 h 834281"/>
                  <a:gd name="connsiteX2" fmla="*/ 352894 w 933513"/>
                  <a:gd name="connsiteY2" fmla="*/ 746500 h 834281"/>
                  <a:gd name="connsiteX3" fmla="*/ 555318 w 933513"/>
                  <a:gd name="connsiteY3" fmla="*/ 558036 h 834281"/>
                  <a:gd name="connsiteX4" fmla="*/ 778683 w 933513"/>
                  <a:gd name="connsiteY4" fmla="*/ 334671 h 834281"/>
                  <a:gd name="connsiteX5" fmla="*/ 932247 w 933513"/>
                  <a:gd name="connsiteY5" fmla="*/ 13584 h 834281"/>
                  <a:gd name="connsiteX6" fmla="*/ 694921 w 933513"/>
                  <a:gd name="connsiteY6" fmla="*/ 83385 h 834281"/>
                  <a:gd name="connsiteX7" fmla="*/ 297053 w 933513"/>
                  <a:gd name="connsiteY7" fmla="*/ 299770 h 834281"/>
                  <a:gd name="connsiteX8" fmla="*/ 3886 w 933513"/>
                  <a:gd name="connsiteY8" fmla="*/ 516155 h 8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513" h="834281">
                    <a:moveTo>
                      <a:pt x="3886" y="516155"/>
                    </a:moveTo>
                    <a:cubicBezTo>
                      <a:pt x="-21708" y="603407"/>
                      <a:pt x="85321" y="784890"/>
                      <a:pt x="143489" y="823281"/>
                    </a:cubicBezTo>
                    <a:cubicBezTo>
                      <a:pt x="201657" y="861672"/>
                      <a:pt x="284256" y="790707"/>
                      <a:pt x="352894" y="746500"/>
                    </a:cubicBezTo>
                    <a:cubicBezTo>
                      <a:pt x="421532" y="702293"/>
                      <a:pt x="484353" y="626674"/>
                      <a:pt x="555318" y="558036"/>
                    </a:cubicBezTo>
                    <a:cubicBezTo>
                      <a:pt x="626283" y="489398"/>
                      <a:pt x="715862" y="425413"/>
                      <a:pt x="778683" y="334671"/>
                    </a:cubicBezTo>
                    <a:cubicBezTo>
                      <a:pt x="841504" y="243929"/>
                      <a:pt x="946207" y="55465"/>
                      <a:pt x="932247" y="13584"/>
                    </a:cubicBezTo>
                    <a:cubicBezTo>
                      <a:pt x="918287" y="-28297"/>
                      <a:pt x="800787" y="35687"/>
                      <a:pt x="694921" y="83385"/>
                    </a:cubicBezTo>
                    <a:cubicBezTo>
                      <a:pt x="589055" y="131083"/>
                      <a:pt x="409899" y="228805"/>
                      <a:pt x="297053" y="299770"/>
                    </a:cubicBezTo>
                    <a:cubicBezTo>
                      <a:pt x="184207" y="370735"/>
                      <a:pt x="29480" y="428903"/>
                      <a:pt x="3886" y="516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20506" name="Image 21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033" t="22281" r="5984" b="72131"/>
            <a:stretch>
              <a:fillRect/>
            </a:stretch>
          </p:blipFill>
          <p:spPr bwMode="auto">
            <a:xfrm>
              <a:off x="7079684" y="2328768"/>
              <a:ext cx="591714" cy="55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9" name="Grouper 21"/>
          <p:cNvGrpSpPr>
            <a:grpSpLocks/>
          </p:cNvGrpSpPr>
          <p:nvPr/>
        </p:nvGrpSpPr>
        <p:grpSpPr bwMode="auto">
          <a:xfrm>
            <a:off x="-87313" y="3733800"/>
            <a:ext cx="5619751" cy="1047750"/>
            <a:chOff x="2230438" y="4125356"/>
            <a:chExt cx="3452664" cy="643344"/>
          </a:xfrm>
        </p:grpSpPr>
        <p:pic>
          <p:nvPicPr>
            <p:cNvPr id="20502" name="Image 22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853" r="23770" b="37842"/>
            <a:stretch>
              <a:fillRect/>
            </a:stretch>
          </p:blipFill>
          <p:spPr bwMode="auto">
            <a:xfrm>
              <a:off x="2230438" y="4174435"/>
              <a:ext cx="3401736" cy="42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Image 23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853" r="90291" b="38631"/>
            <a:stretch>
              <a:fillRect/>
            </a:stretch>
          </p:blipFill>
          <p:spPr bwMode="auto">
            <a:xfrm>
              <a:off x="2230438" y="4125356"/>
              <a:ext cx="433249" cy="371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663485" y="4423634"/>
              <a:ext cx="3019617" cy="345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0490" name="Grouper 3"/>
          <p:cNvGrpSpPr>
            <a:grpSpLocks/>
          </p:cNvGrpSpPr>
          <p:nvPr/>
        </p:nvGrpSpPr>
        <p:grpSpPr bwMode="auto">
          <a:xfrm>
            <a:off x="6061075" y="3460750"/>
            <a:ext cx="2660650" cy="1006475"/>
            <a:chOff x="6061220" y="3460422"/>
            <a:chExt cx="2660610" cy="1006123"/>
          </a:xfrm>
        </p:grpSpPr>
        <p:pic>
          <p:nvPicPr>
            <p:cNvPr id="26" name="Image 4" descr="TYFA_R-15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110" t="63752" b="29751"/>
            <a:stretch/>
          </p:blipFill>
          <p:spPr bwMode="auto">
            <a:xfrm>
              <a:off x="6163111" y="3580995"/>
              <a:ext cx="2558719" cy="7392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orme libre 2"/>
            <p:cNvSpPr/>
            <p:nvPr/>
          </p:nvSpPr>
          <p:spPr>
            <a:xfrm>
              <a:off x="6061220" y="3460422"/>
              <a:ext cx="2468526" cy="1006123"/>
            </a:xfrm>
            <a:custGeom>
              <a:avLst/>
              <a:gdLst>
                <a:gd name="connsiteX0" fmla="*/ 1589646 w 2467751"/>
                <a:gd name="connsiteY0" fmla="*/ 408 h 1006123"/>
                <a:gd name="connsiteX1" fmla="*/ 1404451 w 2467751"/>
                <a:gd name="connsiteY1" fmla="*/ 208753 h 1006123"/>
                <a:gd name="connsiteX2" fmla="*/ 1659094 w 2467751"/>
                <a:gd name="connsiteY2" fmla="*/ 324500 h 1006123"/>
                <a:gd name="connsiteX3" fmla="*/ 2318851 w 2467751"/>
                <a:gd name="connsiteY3" fmla="*/ 393948 h 1006123"/>
                <a:gd name="connsiteX4" fmla="*/ 1925312 w 2467751"/>
                <a:gd name="connsiteY4" fmla="*/ 880084 h 1006123"/>
                <a:gd name="connsiteX5" fmla="*/ 339580 w 2467751"/>
                <a:gd name="connsiteY5" fmla="*/ 810636 h 1006123"/>
                <a:gd name="connsiteX6" fmla="*/ 316431 w 2467751"/>
                <a:gd name="connsiteY6" fmla="*/ 567568 h 1006123"/>
                <a:gd name="connsiteX7" fmla="*/ 165960 w 2467751"/>
                <a:gd name="connsiteY7" fmla="*/ 486545 h 1006123"/>
                <a:gd name="connsiteX8" fmla="*/ 15489 w 2467751"/>
                <a:gd name="connsiteY8" fmla="*/ 567568 h 1006123"/>
                <a:gd name="connsiteX9" fmla="*/ 96512 w 2467751"/>
                <a:gd name="connsiteY9" fmla="*/ 868510 h 1006123"/>
                <a:gd name="connsiteX10" fmla="*/ 825717 w 2467751"/>
                <a:gd name="connsiteY10" fmla="*/ 961107 h 1006123"/>
                <a:gd name="connsiteX11" fmla="*/ 1925312 w 2467751"/>
                <a:gd name="connsiteY11" fmla="*/ 972682 h 1006123"/>
                <a:gd name="connsiteX12" fmla="*/ 2423023 w 2467751"/>
                <a:gd name="connsiteY12" fmla="*/ 521269 h 1006123"/>
                <a:gd name="connsiteX13" fmla="*/ 2353575 w 2467751"/>
                <a:gd name="connsiteY13" fmla="*/ 266626 h 1006123"/>
                <a:gd name="connsiteX14" fmla="*/ 1589646 w 2467751"/>
                <a:gd name="connsiteY14" fmla="*/ 408 h 100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7751" h="1006123">
                  <a:moveTo>
                    <a:pt x="1589646" y="408"/>
                  </a:moveTo>
                  <a:cubicBezTo>
                    <a:pt x="1431459" y="-9237"/>
                    <a:pt x="1392876" y="154738"/>
                    <a:pt x="1404451" y="208753"/>
                  </a:cubicBezTo>
                  <a:cubicBezTo>
                    <a:pt x="1416026" y="262768"/>
                    <a:pt x="1506694" y="293634"/>
                    <a:pt x="1659094" y="324500"/>
                  </a:cubicBezTo>
                  <a:cubicBezTo>
                    <a:pt x="1811494" y="355366"/>
                    <a:pt x="2274481" y="301351"/>
                    <a:pt x="2318851" y="393948"/>
                  </a:cubicBezTo>
                  <a:cubicBezTo>
                    <a:pt x="2363221" y="486545"/>
                    <a:pt x="2255191" y="810636"/>
                    <a:pt x="1925312" y="880084"/>
                  </a:cubicBezTo>
                  <a:cubicBezTo>
                    <a:pt x="1595434" y="949532"/>
                    <a:pt x="607727" y="862722"/>
                    <a:pt x="339580" y="810636"/>
                  </a:cubicBezTo>
                  <a:cubicBezTo>
                    <a:pt x="71433" y="758550"/>
                    <a:pt x="345368" y="621583"/>
                    <a:pt x="316431" y="567568"/>
                  </a:cubicBezTo>
                  <a:cubicBezTo>
                    <a:pt x="287494" y="513553"/>
                    <a:pt x="216117" y="486545"/>
                    <a:pt x="165960" y="486545"/>
                  </a:cubicBezTo>
                  <a:cubicBezTo>
                    <a:pt x="115803" y="486545"/>
                    <a:pt x="27064" y="503907"/>
                    <a:pt x="15489" y="567568"/>
                  </a:cubicBezTo>
                  <a:cubicBezTo>
                    <a:pt x="3914" y="631229"/>
                    <a:pt x="-38526" y="802920"/>
                    <a:pt x="96512" y="868510"/>
                  </a:cubicBezTo>
                  <a:cubicBezTo>
                    <a:pt x="231550" y="934100"/>
                    <a:pt x="520917" y="943745"/>
                    <a:pt x="825717" y="961107"/>
                  </a:cubicBezTo>
                  <a:cubicBezTo>
                    <a:pt x="1130517" y="978469"/>
                    <a:pt x="1659094" y="1045988"/>
                    <a:pt x="1925312" y="972682"/>
                  </a:cubicBezTo>
                  <a:cubicBezTo>
                    <a:pt x="2191530" y="899376"/>
                    <a:pt x="2351646" y="638945"/>
                    <a:pt x="2423023" y="521269"/>
                  </a:cubicBezTo>
                  <a:cubicBezTo>
                    <a:pt x="2494400" y="403593"/>
                    <a:pt x="2486684" y="351507"/>
                    <a:pt x="2353575" y="266626"/>
                  </a:cubicBezTo>
                  <a:cubicBezTo>
                    <a:pt x="2220466" y="181745"/>
                    <a:pt x="1747833" y="10053"/>
                    <a:pt x="1589646" y="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0491" name="Grouper 28"/>
          <p:cNvGrpSpPr>
            <a:grpSpLocks/>
          </p:cNvGrpSpPr>
          <p:nvPr/>
        </p:nvGrpSpPr>
        <p:grpSpPr bwMode="auto">
          <a:xfrm>
            <a:off x="-100013" y="4437063"/>
            <a:ext cx="7229476" cy="738187"/>
            <a:chOff x="4012939" y="5081286"/>
            <a:chExt cx="4462462" cy="455914"/>
          </a:xfrm>
        </p:grpSpPr>
        <p:pic>
          <p:nvPicPr>
            <p:cNvPr id="20498" name="Image 4" descr="TYFA_R-15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337" b="24467"/>
            <a:stretch>
              <a:fillRect/>
            </a:stretch>
          </p:blipFill>
          <p:spPr bwMode="auto">
            <a:xfrm>
              <a:off x="4012939" y="5081286"/>
              <a:ext cx="4462462" cy="41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5430854" y="5303850"/>
              <a:ext cx="2493844" cy="233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0492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13" t="53383" b="34138"/>
          <a:stretch>
            <a:fillRect/>
          </a:stretch>
        </p:blipFill>
        <p:spPr bwMode="auto">
          <a:xfrm>
            <a:off x="7989888" y="3357563"/>
            <a:ext cx="11541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40" t="78467" r="7130" b="13116"/>
          <a:stretch>
            <a:fillRect/>
          </a:stretch>
        </p:blipFill>
        <p:spPr bwMode="auto">
          <a:xfrm>
            <a:off x="5319713" y="4440238"/>
            <a:ext cx="10969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34665" r="47917" b="56488"/>
          <a:stretch>
            <a:fillRect/>
          </a:stretch>
        </p:blipFill>
        <p:spPr bwMode="auto">
          <a:xfrm>
            <a:off x="5962650" y="2728913"/>
            <a:ext cx="29511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069" r="39948" b="4672"/>
          <a:stretch>
            <a:fillRect/>
          </a:stretch>
        </p:blipFill>
        <p:spPr bwMode="auto">
          <a:xfrm>
            <a:off x="-95250" y="5153025"/>
            <a:ext cx="440531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Image 4" descr="TYFA_R-15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98" t="85069" r="20596" b="4672"/>
          <a:stretch>
            <a:fillRect/>
          </a:stretch>
        </p:blipFill>
        <p:spPr bwMode="auto">
          <a:xfrm>
            <a:off x="6416675" y="5516563"/>
            <a:ext cx="7699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rme libre 35"/>
          <p:cNvSpPr/>
          <p:nvPr/>
        </p:nvSpPr>
        <p:spPr>
          <a:xfrm>
            <a:off x="-125413" y="1455738"/>
            <a:ext cx="9202738" cy="4029075"/>
          </a:xfrm>
          <a:custGeom>
            <a:avLst/>
            <a:gdLst>
              <a:gd name="connsiteX0" fmla="*/ 165466 w 9055001"/>
              <a:gd name="connsiteY0" fmla="*/ 141272 h 2221148"/>
              <a:gd name="connsiteX1" fmla="*/ 113215 w 9055001"/>
              <a:gd name="connsiteY1" fmla="*/ 855375 h 2221148"/>
              <a:gd name="connsiteX2" fmla="*/ 200300 w 9055001"/>
              <a:gd name="connsiteY2" fmla="*/ 1499809 h 2221148"/>
              <a:gd name="connsiteX3" fmla="*/ 2490655 w 9055001"/>
              <a:gd name="connsiteY3" fmla="*/ 1726232 h 2221148"/>
              <a:gd name="connsiteX4" fmla="*/ 5643158 w 9055001"/>
              <a:gd name="connsiteY4" fmla="*/ 1717524 h 2221148"/>
              <a:gd name="connsiteX5" fmla="*/ 6017626 w 9055001"/>
              <a:gd name="connsiteY5" fmla="*/ 1952655 h 2221148"/>
              <a:gd name="connsiteX6" fmla="*/ 6966860 w 9055001"/>
              <a:gd name="connsiteY6" fmla="*/ 2083284 h 2221148"/>
              <a:gd name="connsiteX7" fmla="*/ 8908872 w 9055001"/>
              <a:gd name="connsiteY7" fmla="*/ 2152952 h 2221148"/>
              <a:gd name="connsiteX8" fmla="*/ 8917580 w 9055001"/>
              <a:gd name="connsiteY8" fmla="*/ 1038255 h 2221148"/>
              <a:gd name="connsiteX9" fmla="*/ 8926289 w 9055001"/>
              <a:gd name="connsiteY9" fmla="*/ 71604 h 2221148"/>
              <a:gd name="connsiteX10" fmla="*/ 7289078 w 9055001"/>
              <a:gd name="connsiteY10" fmla="*/ 71604 h 2221148"/>
              <a:gd name="connsiteX11" fmla="*/ 1724300 w 9055001"/>
              <a:gd name="connsiteY11" fmla="*/ 115147 h 2221148"/>
              <a:gd name="connsiteX12" fmla="*/ 165466 w 9055001"/>
              <a:gd name="connsiteY12" fmla="*/ 141272 h 2221148"/>
              <a:gd name="connsiteX0" fmla="*/ 142343 w 9031878"/>
              <a:gd name="connsiteY0" fmla="*/ 141272 h 2221148"/>
              <a:gd name="connsiteX1" fmla="*/ 90092 w 9031878"/>
              <a:gd name="connsiteY1" fmla="*/ 855375 h 2221148"/>
              <a:gd name="connsiteX2" fmla="*/ 307805 w 9031878"/>
              <a:gd name="connsiteY2" fmla="*/ 1955167 h 2221148"/>
              <a:gd name="connsiteX3" fmla="*/ 2467532 w 9031878"/>
              <a:gd name="connsiteY3" fmla="*/ 1726232 h 2221148"/>
              <a:gd name="connsiteX4" fmla="*/ 5620035 w 9031878"/>
              <a:gd name="connsiteY4" fmla="*/ 1717524 h 2221148"/>
              <a:gd name="connsiteX5" fmla="*/ 5994503 w 9031878"/>
              <a:gd name="connsiteY5" fmla="*/ 1952655 h 2221148"/>
              <a:gd name="connsiteX6" fmla="*/ 6943737 w 9031878"/>
              <a:gd name="connsiteY6" fmla="*/ 2083284 h 2221148"/>
              <a:gd name="connsiteX7" fmla="*/ 8885749 w 9031878"/>
              <a:gd name="connsiteY7" fmla="*/ 2152952 h 2221148"/>
              <a:gd name="connsiteX8" fmla="*/ 8894457 w 9031878"/>
              <a:gd name="connsiteY8" fmla="*/ 1038255 h 2221148"/>
              <a:gd name="connsiteX9" fmla="*/ 8903166 w 9031878"/>
              <a:gd name="connsiteY9" fmla="*/ 71604 h 2221148"/>
              <a:gd name="connsiteX10" fmla="*/ 7265955 w 9031878"/>
              <a:gd name="connsiteY10" fmla="*/ 71604 h 2221148"/>
              <a:gd name="connsiteX11" fmla="*/ 1701177 w 9031878"/>
              <a:gd name="connsiteY11" fmla="*/ 115147 h 2221148"/>
              <a:gd name="connsiteX12" fmla="*/ 142343 w 9031878"/>
              <a:gd name="connsiteY12" fmla="*/ 141272 h 2221148"/>
              <a:gd name="connsiteX0" fmla="*/ 160769 w 9050304"/>
              <a:gd name="connsiteY0" fmla="*/ 141272 h 2221148"/>
              <a:gd name="connsiteX1" fmla="*/ 108518 w 9050304"/>
              <a:gd name="connsiteY1" fmla="*/ 855375 h 2221148"/>
              <a:gd name="connsiteX2" fmla="*/ 326231 w 9050304"/>
              <a:gd name="connsiteY2" fmla="*/ 1955167 h 2221148"/>
              <a:gd name="connsiteX3" fmla="*/ 3670324 w 9050304"/>
              <a:gd name="connsiteY3" fmla="*/ 1953911 h 2221148"/>
              <a:gd name="connsiteX4" fmla="*/ 5638461 w 9050304"/>
              <a:gd name="connsiteY4" fmla="*/ 1717524 h 2221148"/>
              <a:gd name="connsiteX5" fmla="*/ 6012929 w 9050304"/>
              <a:gd name="connsiteY5" fmla="*/ 1952655 h 2221148"/>
              <a:gd name="connsiteX6" fmla="*/ 6962163 w 9050304"/>
              <a:gd name="connsiteY6" fmla="*/ 2083284 h 2221148"/>
              <a:gd name="connsiteX7" fmla="*/ 8904175 w 9050304"/>
              <a:gd name="connsiteY7" fmla="*/ 2152952 h 2221148"/>
              <a:gd name="connsiteX8" fmla="*/ 8912883 w 9050304"/>
              <a:gd name="connsiteY8" fmla="*/ 1038255 h 2221148"/>
              <a:gd name="connsiteX9" fmla="*/ 8921592 w 9050304"/>
              <a:gd name="connsiteY9" fmla="*/ 71604 h 2221148"/>
              <a:gd name="connsiteX10" fmla="*/ 7284381 w 9050304"/>
              <a:gd name="connsiteY10" fmla="*/ 71604 h 2221148"/>
              <a:gd name="connsiteX11" fmla="*/ 1719603 w 9050304"/>
              <a:gd name="connsiteY11" fmla="*/ 115147 h 2221148"/>
              <a:gd name="connsiteX12" fmla="*/ 160769 w 9050304"/>
              <a:gd name="connsiteY12" fmla="*/ 141272 h 2221148"/>
              <a:gd name="connsiteX0" fmla="*/ 160769 w 9046434"/>
              <a:gd name="connsiteY0" fmla="*/ 141272 h 2194729"/>
              <a:gd name="connsiteX1" fmla="*/ 108518 w 9046434"/>
              <a:gd name="connsiteY1" fmla="*/ 855375 h 2194729"/>
              <a:gd name="connsiteX2" fmla="*/ 326231 w 9046434"/>
              <a:gd name="connsiteY2" fmla="*/ 1955167 h 2194729"/>
              <a:gd name="connsiteX3" fmla="*/ 3670324 w 9046434"/>
              <a:gd name="connsiteY3" fmla="*/ 1953911 h 2194729"/>
              <a:gd name="connsiteX4" fmla="*/ 5638461 w 9046434"/>
              <a:gd name="connsiteY4" fmla="*/ 1717524 h 2194729"/>
              <a:gd name="connsiteX5" fmla="*/ 6012929 w 9046434"/>
              <a:gd name="connsiteY5" fmla="*/ 1952655 h 2194729"/>
              <a:gd name="connsiteX6" fmla="*/ 7014415 w 9046434"/>
              <a:gd name="connsiteY6" fmla="*/ 1957668 h 2194729"/>
              <a:gd name="connsiteX7" fmla="*/ 8904175 w 9046434"/>
              <a:gd name="connsiteY7" fmla="*/ 2152952 h 2194729"/>
              <a:gd name="connsiteX8" fmla="*/ 8912883 w 9046434"/>
              <a:gd name="connsiteY8" fmla="*/ 1038255 h 2194729"/>
              <a:gd name="connsiteX9" fmla="*/ 8921592 w 9046434"/>
              <a:gd name="connsiteY9" fmla="*/ 71604 h 2194729"/>
              <a:gd name="connsiteX10" fmla="*/ 7284381 w 9046434"/>
              <a:gd name="connsiteY10" fmla="*/ 71604 h 2194729"/>
              <a:gd name="connsiteX11" fmla="*/ 1719603 w 9046434"/>
              <a:gd name="connsiteY11" fmla="*/ 115147 h 2194729"/>
              <a:gd name="connsiteX12" fmla="*/ 160769 w 9046434"/>
              <a:gd name="connsiteY12" fmla="*/ 141272 h 2194729"/>
              <a:gd name="connsiteX0" fmla="*/ 160769 w 9064286"/>
              <a:gd name="connsiteY0" fmla="*/ 141272 h 2045688"/>
              <a:gd name="connsiteX1" fmla="*/ 108518 w 9064286"/>
              <a:gd name="connsiteY1" fmla="*/ 855375 h 2045688"/>
              <a:gd name="connsiteX2" fmla="*/ 326231 w 9064286"/>
              <a:gd name="connsiteY2" fmla="*/ 1955167 h 2045688"/>
              <a:gd name="connsiteX3" fmla="*/ 3670324 w 9064286"/>
              <a:gd name="connsiteY3" fmla="*/ 1953911 h 2045688"/>
              <a:gd name="connsiteX4" fmla="*/ 5638461 w 9064286"/>
              <a:gd name="connsiteY4" fmla="*/ 1717524 h 2045688"/>
              <a:gd name="connsiteX5" fmla="*/ 6012929 w 9064286"/>
              <a:gd name="connsiteY5" fmla="*/ 1952655 h 2045688"/>
              <a:gd name="connsiteX6" fmla="*/ 7014415 w 9064286"/>
              <a:gd name="connsiteY6" fmla="*/ 1957668 h 2045688"/>
              <a:gd name="connsiteX7" fmla="*/ 8329409 w 9064286"/>
              <a:gd name="connsiteY7" fmla="*/ 1901721 h 2045688"/>
              <a:gd name="connsiteX8" fmla="*/ 8912883 w 9064286"/>
              <a:gd name="connsiteY8" fmla="*/ 1038255 h 2045688"/>
              <a:gd name="connsiteX9" fmla="*/ 8921592 w 9064286"/>
              <a:gd name="connsiteY9" fmla="*/ 71604 h 2045688"/>
              <a:gd name="connsiteX10" fmla="*/ 7284381 w 9064286"/>
              <a:gd name="connsiteY10" fmla="*/ 71604 h 2045688"/>
              <a:gd name="connsiteX11" fmla="*/ 1719603 w 9064286"/>
              <a:gd name="connsiteY11" fmla="*/ 115147 h 2045688"/>
              <a:gd name="connsiteX12" fmla="*/ 160769 w 9064286"/>
              <a:gd name="connsiteY12" fmla="*/ 141272 h 2045688"/>
              <a:gd name="connsiteX0" fmla="*/ 160769 w 9124881"/>
              <a:gd name="connsiteY0" fmla="*/ 162207 h 2066623"/>
              <a:gd name="connsiteX1" fmla="*/ 108518 w 9124881"/>
              <a:gd name="connsiteY1" fmla="*/ 876310 h 2066623"/>
              <a:gd name="connsiteX2" fmla="*/ 326231 w 9124881"/>
              <a:gd name="connsiteY2" fmla="*/ 1976102 h 2066623"/>
              <a:gd name="connsiteX3" fmla="*/ 3670324 w 9124881"/>
              <a:gd name="connsiteY3" fmla="*/ 1974846 h 2066623"/>
              <a:gd name="connsiteX4" fmla="*/ 5638461 w 9124881"/>
              <a:gd name="connsiteY4" fmla="*/ 1738459 h 2066623"/>
              <a:gd name="connsiteX5" fmla="*/ 6012929 w 9124881"/>
              <a:gd name="connsiteY5" fmla="*/ 1973590 h 2066623"/>
              <a:gd name="connsiteX6" fmla="*/ 7014415 w 9124881"/>
              <a:gd name="connsiteY6" fmla="*/ 1978603 h 2066623"/>
              <a:gd name="connsiteX7" fmla="*/ 8329409 w 9124881"/>
              <a:gd name="connsiteY7" fmla="*/ 1922656 h 2066623"/>
              <a:gd name="connsiteX8" fmla="*/ 9034803 w 9124881"/>
              <a:gd name="connsiteY8" fmla="*/ 1341826 h 2066623"/>
              <a:gd name="connsiteX9" fmla="*/ 8921592 w 9124881"/>
              <a:gd name="connsiteY9" fmla="*/ 92539 h 2066623"/>
              <a:gd name="connsiteX10" fmla="*/ 7284381 w 9124881"/>
              <a:gd name="connsiteY10" fmla="*/ 92539 h 2066623"/>
              <a:gd name="connsiteX11" fmla="*/ 1719603 w 9124881"/>
              <a:gd name="connsiteY11" fmla="*/ 136082 h 2066623"/>
              <a:gd name="connsiteX12" fmla="*/ 160769 w 9124881"/>
              <a:gd name="connsiteY12" fmla="*/ 162207 h 2066623"/>
              <a:gd name="connsiteX0" fmla="*/ 145346 w 9109458"/>
              <a:gd name="connsiteY0" fmla="*/ 162207 h 2635699"/>
              <a:gd name="connsiteX1" fmla="*/ 93095 w 9109458"/>
              <a:gd name="connsiteY1" fmla="*/ 876310 h 2635699"/>
              <a:gd name="connsiteX2" fmla="*/ 371768 w 9109458"/>
              <a:gd name="connsiteY2" fmla="*/ 2604182 h 2635699"/>
              <a:gd name="connsiteX3" fmla="*/ 3654901 w 9109458"/>
              <a:gd name="connsiteY3" fmla="*/ 1974846 h 2635699"/>
              <a:gd name="connsiteX4" fmla="*/ 5623038 w 9109458"/>
              <a:gd name="connsiteY4" fmla="*/ 1738459 h 2635699"/>
              <a:gd name="connsiteX5" fmla="*/ 5997506 w 9109458"/>
              <a:gd name="connsiteY5" fmla="*/ 1973590 h 2635699"/>
              <a:gd name="connsiteX6" fmla="*/ 6998992 w 9109458"/>
              <a:gd name="connsiteY6" fmla="*/ 1978603 h 2635699"/>
              <a:gd name="connsiteX7" fmla="*/ 8313986 w 9109458"/>
              <a:gd name="connsiteY7" fmla="*/ 1922656 h 2635699"/>
              <a:gd name="connsiteX8" fmla="*/ 9019380 w 9109458"/>
              <a:gd name="connsiteY8" fmla="*/ 1341826 h 2635699"/>
              <a:gd name="connsiteX9" fmla="*/ 8906169 w 9109458"/>
              <a:gd name="connsiteY9" fmla="*/ 92539 h 2635699"/>
              <a:gd name="connsiteX10" fmla="*/ 7268958 w 9109458"/>
              <a:gd name="connsiteY10" fmla="*/ 92539 h 2635699"/>
              <a:gd name="connsiteX11" fmla="*/ 1704180 w 9109458"/>
              <a:gd name="connsiteY11" fmla="*/ 136082 h 2635699"/>
              <a:gd name="connsiteX12" fmla="*/ 145346 w 9109458"/>
              <a:gd name="connsiteY12" fmla="*/ 162207 h 2635699"/>
              <a:gd name="connsiteX0" fmla="*/ 243564 w 9207676"/>
              <a:gd name="connsiteY0" fmla="*/ 162207 h 2809737"/>
              <a:gd name="connsiteX1" fmla="*/ 191313 w 9207676"/>
              <a:gd name="connsiteY1" fmla="*/ 876310 h 2809737"/>
              <a:gd name="connsiteX2" fmla="*/ 469986 w 9207676"/>
              <a:gd name="connsiteY2" fmla="*/ 2604182 h 2809737"/>
              <a:gd name="connsiteX3" fmla="*/ 5503542 w 9207676"/>
              <a:gd name="connsiteY3" fmla="*/ 2681436 h 2809737"/>
              <a:gd name="connsiteX4" fmla="*/ 5721256 w 9207676"/>
              <a:gd name="connsiteY4" fmla="*/ 1738459 h 2809737"/>
              <a:gd name="connsiteX5" fmla="*/ 6095724 w 9207676"/>
              <a:gd name="connsiteY5" fmla="*/ 1973590 h 2809737"/>
              <a:gd name="connsiteX6" fmla="*/ 7097210 w 9207676"/>
              <a:gd name="connsiteY6" fmla="*/ 1978603 h 2809737"/>
              <a:gd name="connsiteX7" fmla="*/ 8412204 w 9207676"/>
              <a:gd name="connsiteY7" fmla="*/ 1922656 h 2809737"/>
              <a:gd name="connsiteX8" fmla="*/ 9117598 w 9207676"/>
              <a:gd name="connsiteY8" fmla="*/ 1341826 h 2809737"/>
              <a:gd name="connsiteX9" fmla="*/ 9004387 w 9207676"/>
              <a:gd name="connsiteY9" fmla="*/ 92539 h 2809737"/>
              <a:gd name="connsiteX10" fmla="*/ 7367176 w 9207676"/>
              <a:gd name="connsiteY10" fmla="*/ 92539 h 2809737"/>
              <a:gd name="connsiteX11" fmla="*/ 1802398 w 9207676"/>
              <a:gd name="connsiteY11" fmla="*/ 136082 h 2809737"/>
              <a:gd name="connsiteX12" fmla="*/ 243564 w 9207676"/>
              <a:gd name="connsiteY12" fmla="*/ 162207 h 2809737"/>
              <a:gd name="connsiteX0" fmla="*/ 243564 w 9207676"/>
              <a:gd name="connsiteY0" fmla="*/ 162207 h 2770088"/>
              <a:gd name="connsiteX1" fmla="*/ 191313 w 9207676"/>
              <a:gd name="connsiteY1" fmla="*/ 876310 h 2770088"/>
              <a:gd name="connsiteX2" fmla="*/ 469986 w 9207676"/>
              <a:gd name="connsiteY2" fmla="*/ 2604182 h 2770088"/>
              <a:gd name="connsiteX3" fmla="*/ 5503542 w 9207676"/>
              <a:gd name="connsiteY3" fmla="*/ 2681436 h 2770088"/>
              <a:gd name="connsiteX4" fmla="*/ 6774993 w 9207676"/>
              <a:gd name="connsiteY4" fmla="*/ 2429347 h 2770088"/>
              <a:gd name="connsiteX5" fmla="*/ 6095724 w 9207676"/>
              <a:gd name="connsiteY5" fmla="*/ 1973590 h 2770088"/>
              <a:gd name="connsiteX6" fmla="*/ 7097210 w 9207676"/>
              <a:gd name="connsiteY6" fmla="*/ 1978603 h 2770088"/>
              <a:gd name="connsiteX7" fmla="*/ 8412204 w 9207676"/>
              <a:gd name="connsiteY7" fmla="*/ 1922656 h 2770088"/>
              <a:gd name="connsiteX8" fmla="*/ 9117598 w 9207676"/>
              <a:gd name="connsiteY8" fmla="*/ 1341826 h 2770088"/>
              <a:gd name="connsiteX9" fmla="*/ 9004387 w 9207676"/>
              <a:gd name="connsiteY9" fmla="*/ 92539 h 2770088"/>
              <a:gd name="connsiteX10" fmla="*/ 7367176 w 9207676"/>
              <a:gd name="connsiteY10" fmla="*/ 92539 h 2770088"/>
              <a:gd name="connsiteX11" fmla="*/ 1802398 w 9207676"/>
              <a:gd name="connsiteY11" fmla="*/ 136082 h 2770088"/>
              <a:gd name="connsiteX12" fmla="*/ 243564 w 9207676"/>
              <a:gd name="connsiteY12" fmla="*/ 162207 h 2770088"/>
              <a:gd name="connsiteX0" fmla="*/ 243564 w 9207676"/>
              <a:gd name="connsiteY0" fmla="*/ 162207 h 2770088"/>
              <a:gd name="connsiteX1" fmla="*/ 191313 w 9207676"/>
              <a:gd name="connsiteY1" fmla="*/ 876310 h 2770088"/>
              <a:gd name="connsiteX2" fmla="*/ 469986 w 9207676"/>
              <a:gd name="connsiteY2" fmla="*/ 2604182 h 2770088"/>
              <a:gd name="connsiteX3" fmla="*/ 5503542 w 9207676"/>
              <a:gd name="connsiteY3" fmla="*/ 2681436 h 2770088"/>
              <a:gd name="connsiteX4" fmla="*/ 6774993 w 9207676"/>
              <a:gd name="connsiteY4" fmla="*/ 2429347 h 2770088"/>
              <a:gd name="connsiteX5" fmla="*/ 7480386 w 9207676"/>
              <a:gd name="connsiteY5" fmla="*/ 2633074 h 2770088"/>
              <a:gd name="connsiteX6" fmla="*/ 7097210 w 9207676"/>
              <a:gd name="connsiteY6" fmla="*/ 1978603 h 2770088"/>
              <a:gd name="connsiteX7" fmla="*/ 8412204 w 9207676"/>
              <a:gd name="connsiteY7" fmla="*/ 1922656 h 2770088"/>
              <a:gd name="connsiteX8" fmla="*/ 9117598 w 9207676"/>
              <a:gd name="connsiteY8" fmla="*/ 1341826 h 2770088"/>
              <a:gd name="connsiteX9" fmla="*/ 9004387 w 9207676"/>
              <a:gd name="connsiteY9" fmla="*/ 92539 h 2770088"/>
              <a:gd name="connsiteX10" fmla="*/ 7367176 w 9207676"/>
              <a:gd name="connsiteY10" fmla="*/ 92539 h 2770088"/>
              <a:gd name="connsiteX11" fmla="*/ 1802398 w 9207676"/>
              <a:gd name="connsiteY11" fmla="*/ 136082 h 2770088"/>
              <a:gd name="connsiteX12" fmla="*/ 243564 w 9207676"/>
              <a:gd name="connsiteY12" fmla="*/ 162207 h 2770088"/>
              <a:gd name="connsiteX0" fmla="*/ 243564 w 9207676"/>
              <a:gd name="connsiteY0" fmla="*/ 162207 h 2770088"/>
              <a:gd name="connsiteX1" fmla="*/ 191313 w 9207676"/>
              <a:gd name="connsiteY1" fmla="*/ 876310 h 2770088"/>
              <a:gd name="connsiteX2" fmla="*/ 469986 w 9207676"/>
              <a:gd name="connsiteY2" fmla="*/ 2604182 h 2770088"/>
              <a:gd name="connsiteX3" fmla="*/ 5503542 w 9207676"/>
              <a:gd name="connsiteY3" fmla="*/ 2681436 h 2770088"/>
              <a:gd name="connsiteX4" fmla="*/ 6774993 w 9207676"/>
              <a:gd name="connsiteY4" fmla="*/ 2429347 h 2770088"/>
              <a:gd name="connsiteX5" fmla="*/ 7480386 w 9207676"/>
              <a:gd name="connsiteY5" fmla="*/ 2633074 h 2770088"/>
              <a:gd name="connsiteX6" fmla="*/ 8499290 w 9207676"/>
              <a:gd name="connsiteY6" fmla="*/ 2669491 h 2770088"/>
              <a:gd name="connsiteX7" fmla="*/ 8412204 w 9207676"/>
              <a:gd name="connsiteY7" fmla="*/ 1922656 h 2770088"/>
              <a:gd name="connsiteX8" fmla="*/ 9117598 w 9207676"/>
              <a:gd name="connsiteY8" fmla="*/ 1341826 h 2770088"/>
              <a:gd name="connsiteX9" fmla="*/ 9004387 w 9207676"/>
              <a:gd name="connsiteY9" fmla="*/ 92539 h 2770088"/>
              <a:gd name="connsiteX10" fmla="*/ 7367176 w 9207676"/>
              <a:gd name="connsiteY10" fmla="*/ 92539 h 2770088"/>
              <a:gd name="connsiteX11" fmla="*/ 1802398 w 9207676"/>
              <a:gd name="connsiteY11" fmla="*/ 136082 h 2770088"/>
              <a:gd name="connsiteX12" fmla="*/ 243564 w 9207676"/>
              <a:gd name="connsiteY12" fmla="*/ 162207 h 2770088"/>
              <a:gd name="connsiteX0" fmla="*/ 243564 w 9181139"/>
              <a:gd name="connsiteY0" fmla="*/ 162207 h 2770088"/>
              <a:gd name="connsiteX1" fmla="*/ 191313 w 9181139"/>
              <a:gd name="connsiteY1" fmla="*/ 876310 h 2770088"/>
              <a:gd name="connsiteX2" fmla="*/ 469986 w 9181139"/>
              <a:gd name="connsiteY2" fmla="*/ 2604182 h 2770088"/>
              <a:gd name="connsiteX3" fmla="*/ 5503542 w 9181139"/>
              <a:gd name="connsiteY3" fmla="*/ 2681436 h 2770088"/>
              <a:gd name="connsiteX4" fmla="*/ 6774993 w 9181139"/>
              <a:gd name="connsiteY4" fmla="*/ 2429347 h 2770088"/>
              <a:gd name="connsiteX5" fmla="*/ 7480386 w 9181139"/>
              <a:gd name="connsiteY5" fmla="*/ 2633074 h 2770088"/>
              <a:gd name="connsiteX6" fmla="*/ 8499290 w 9181139"/>
              <a:gd name="connsiteY6" fmla="*/ 2669491 h 2770088"/>
              <a:gd name="connsiteX7" fmla="*/ 9135015 w 9181139"/>
              <a:gd name="connsiteY7" fmla="*/ 2213143 h 2770088"/>
              <a:gd name="connsiteX8" fmla="*/ 9117598 w 9181139"/>
              <a:gd name="connsiteY8" fmla="*/ 1341826 h 2770088"/>
              <a:gd name="connsiteX9" fmla="*/ 9004387 w 9181139"/>
              <a:gd name="connsiteY9" fmla="*/ 92539 h 2770088"/>
              <a:gd name="connsiteX10" fmla="*/ 7367176 w 9181139"/>
              <a:gd name="connsiteY10" fmla="*/ 92539 h 2770088"/>
              <a:gd name="connsiteX11" fmla="*/ 1802398 w 9181139"/>
              <a:gd name="connsiteY11" fmla="*/ 136082 h 2770088"/>
              <a:gd name="connsiteX12" fmla="*/ 243564 w 9181139"/>
              <a:gd name="connsiteY12" fmla="*/ 162207 h 2770088"/>
              <a:gd name="connsiteX0" fmla="*/ 243564 w 9181139"/>
              <a:gd name="connsiteY0" fmla="*/ 162207 h 2764916"/>
              <a:gd name="connsiteX1" fmla="*/ 191313 w 9181139"/>
              <a:gd name="connsiteY1" fmla="*/ 876310 h 2764916"/>
              <a:gd name="connsiteX2" fmla="*/ 469986 w 9181139"/>
              <a:gd name="connsiteY2" fmla="*/ 2604182 h 2764916"/>
              <a:gd name="connsiteX3" fmla="*/ 5503542 w 9181139"/>
              <a:gd name="connsiteY3" fmla="*/ 2681436 h 2764916"/>
              <a:gd name="connsiteX4" fmla="*/ 6766285 w 9181139"/>
              <a:gd name="connsiteY4" fmla="*/ 2531410 h 2764916"/>
              <a:gd name="connsiteX5" fmla="*/ 7480386 w 9181139"/>
              <a:gd name="connsiteY5" fmla="*/ 2633074 h 2764916"/>
              <a:gd name="connsiteX6" fmla="*/ 8499290 w 9181139"/>
              <a:gd name="connsiteY6" fmla="*/ 2669491 h 2764916"/>
              <a:gd name="connsiteX7" fmla="*/ 9135015 w 9181139"/>
              <a:gd name="connsiteY7" fmla="*/ 2213143 h 2764916"/>
              <a:gd name="connsiteX8" fmla="*/ 9117598 w 9181139"/>
              <a:gd name="connsiteY8" fmla="*/ 1341826 h 2764916"/>
              <a:gd name="connsiteX9" fmla="*/ 9004387 w 9181139"/>
              <a:gd name="connsiteY9" fmla="*/ 92539 h 2764916"/>
              <a:gd name="connsiteX10" fmla="*/ 7367176 w 9181139"/>
              <a:gd name="connsiteY10" fmla="*/ 92539 h 2764916"/>
              <a:gd name="connsiteX11" fmla="*/ 1802398 w 9181139"/>
              <a:gd name="connsiteY11" fmla="*/ 136082 h 2764916"/>
              <a:gd name="connsiteX12" fmla="*/ 243564 w 9181139"/>
              <a:gd name="connsiteY12" fmla="*/ 162207 h 2764916"/>
              <a:gd name="connsiteX0" fmla="*/ 261488 w 9199063"/>
              <a:gd name="connsiteY0" fmla="*/ 162207 h 3348283"/>
              <a:gd name="connsiteX1" fmla="*/ 209237 w 9199063"/>
              <a:gd name="connsiteY1" fmla="*/ 876310 h 3348283"/>
              <a:gd name="connsiteX2" fmla="*/ 461784 w 9199063"/>
              <a:gd name="connsiteY2" fmla="*/ 3279368 h 3348283"/>
              <a:gd name="connsiteX3" fmla="*/ 5521466 w 9199063"/>
              <a:gd name="connsiteY3" fmla="*/ 2681436 h 3348283"/>
              <a:gd name="connsiteX4" fmla="*/ 6784209 w 9199063"/>
              <a:gd name="connsiteY4" fmla="*/ 2531410 h 3348283"/>
              <a:gd name="connsiteX5" fmla="*/ 7498310 w 9199063"/>
              <a:gd name="connsiteY5" fmla="*/ 2633074 h 3348283"/>
              <a:gd name="connsiteX6" fmla="*/ 8517214 w 9199063"/>
              <a:gd name="connsiteY6" fmla="*/ 2669491 h 3348283"/>
              <a:gd name="connsiteX7" fmla="*/ 9152939 w 9199063"/>
              <a:gd name="connsiteY7" fmla="*/ 2213143 h 3348283"/>
              <a:gd name="connsiteX8" fmla="*/ 9135522 w 9199063"/>
              <a:gd name="connsiteY8" fmla="*/ 1341826 h 3348283"/>
              <a:gd name="connsiteX9" fmla="*/ 9022311 w 9199063"/>
              <a:gd name="connsiteY9" fmla="*/ 92539 h 3348283"/>
              <a:gd name="connsiteX10" fmla="*/ 7385100 w 9199063"/>
              <a:gd name="connsiteY10" fmla="*/ 92539 h 3348283"/>
              <a:gd name="connsiteX11" fmla="*/ 1820322 w 9199063"/>
              <a:gd name="connsiteY11" fmla="*/ 136082 h 3348283"/>
              <a:gd name="connsiteX12" fmla="*/ 261488 w 9199063"/>
              <a:gd name="connsiteY12" fmla="*/ 162207 h 3348283"/>
              <a:gd name="connsiteX0" fmla="*/ 261488 w 9199063"/>
              <a:gd name="connsiteY0" fmla="*/ 162207 h 3599200"/>
              <a:gd name="connsiteX1" fmla="*/ 209237 w 9199063"/>
              <a:gd name="connsiteY1" fmla="*/ 876310 h 3599200"/>
              <a:gd name="connsiteX2" fmla="*/ 461784 w 9199063"/>
              <a:gd name="connsiteY2" fmla="*/ 3279368 h 3599200"/>
              <a:gd name="connsiteX3" fmla="*/ 5521466 w 9199063"/>
              <a:gd name="connsiteY3" fmla="*/ 2681436 h 3599200"/>
              <a:gd name="connsiteX4" fmla="*/ 6975797 w 9199063"/>
              <a:gd name="connsiteY4" fmla="*/ 3599145 h 3599200"/>
              <a:gd name="connsiteX5" fmla="*/ 7498310 w 9199063"/>
              <a:gd name="connsiteY5" fmla="*/ 2633074 h 3599200"/>
              <a:gd name="connsiteX6" fmla="*/ 8517214 w 9199063"/>
              <a:gd name="connsiteY6" fmla="*/ 2669491 h 3599200"/>
              <a:gd name="connsiteX7" fmla="*/ 9152939 w 9199063"/>
              <a:gd name="connsiteY7" fmla="*/ 2213143 h 3599200"/>
              <a:gd name="connsiteX8" fmla="*/ 9135522 w 9199063"/>
              <a:gd name="connsiteY8" fmla="*/ 1341826 h 3599200"/>
              <a:gd name="connsiteX9" fmla="*/ 9022311 w 9199063"/>
              <a:gd name="connsiteY9" fmla="*/ 92539 h 3599200"/>
              <a:gd name="connsiteX10" fmla="*/ 7385100 w 9199063"/>
              <a:gd name="connsiteY10" fmla="*/ 92539 h 3599200"/>
              <a:gd name="connsiteX11" fmla="*/ 1820322 w 9199063"/>
              <a:gd name="connsiteY11" fmla="*/ 136082 h 3599200"/>
              <a:gd name="connsiteX12" fmla="*/ 261488 w 9199063"/>
              <a:gd name="connsiteY12" fmla="*/ 162207 h 3599200"/>
              <a:gd name="connsiteX0" fmla="*/ 264615 w 9202190"/>
              <a:gd name="connsiteY0" fmla="*/ 162207 h 3633374"/>
              <a:gd name="connsiteX1" fmla="*/ 212364 w 9202190"/>
              <a:gd name="connsiteY1" fmla="*/ 876310 h 3633374"/>
              <a:gd name="connsiteX2" fmla="*/ 464911 w 9202190"/>
              <a:gd name="connsiteY2" fmla="*/ 3279368 h 3633374"/>
              <a:gd name="connsiteX3" fmla="*/ 5568136 w 9202190"/>
              <a:gd name="connsiteY3" fmla="*/ 3403728 h 3633374"/>
              <a:gd name="connsiteX4" fmla="*/ 6978924 w 9202190"/>
              <a:gd name="connsiteY4" fmla="*/ 3599145 h 3633374"/>
              <a:gd name="connsiteX5" fmla="*/ 7501437 w 9202190"/>
              <a:gd name="connsiteY5" fmla="*/ 2633074 h 3633374"/>
              <a:gd name="connsiteX6" fmla="*/ 8520341 w 9202190"/>
              <a:gd name="connsiteY6" fmla="*/ 2669491 h 3633374"/>
              <a:gd name="connsiteX7" fmla="*/ 9156066 w 9202190"/>
              <a:gd name="connsiteY7" fmla="*/ 2213143 h 3633374"/>
              <a:gd name="connsiteX8" fmla="*/ 9138649 w 9202190"/>
              <a:gd name="connsiteY8" fmla="*/ 1341826 h 3633374"/>
              <a:gd name="connsiteX9" fmla="*/ 9025438 w 9202190"/>
              <a:gd name="connsiteY9" fmla="*/ 92539 h 3633374"/>
              <a:gd name="connsiteX10" fmla="*/ 7388227 w 9202190"/>
              <a:gd name="connsiteY10" fmla="*/ 92539 h 3633374"/>
              <a:gd name="connsiteX11" fmla="*/ 1823449 w 9202190"/>
              <a:gd name="connsiteY11" fmla="*/ 136082 h 3633374"/>
              <a:gd name="connsiteX12" fmla="*/ 264615 w 9202190"/>
              <a:gd name="connsiteY12" fmla="*/ 162207 h 363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02190" h="3633374">
                <a:moveTo>
                  <a:pt x="264615" y="162207"/>
                </a:moveTo>
                <a:cubicBezTo>
                  <a:pt x="-3899" y="285578"/>
                  <a:pt x="178981" y="356783"/>
                  <a:pt x="212364" y="876310"/>
                </a:cubicBezTo>
                <a:cubicBezTo>
                  <a:pt x="245747" y="1395837"/>
                  <a:pt x="-427718" y="2858132"/>
                  <a:pt x="464911" y="3279368"/>
                </a:cubicBezTo>
                <a:cubicBezTo>
                  <a:pt x="1357540" y="3700604"/>
                  <a:pt x="4482467" y="3350432"/>
                  <a:pt x="5568136" y="3403728"/>
                </a:cubicBezTo>
                <a:cubicBezTo>
                  <a:pt x="6653805" y="3457024"/>
                  <a:pt x="6656707" y="3727587"/>
                  <a:pt x="6978924" y="3599145"/>
                </a:cubicBezTo>
                <a:cubicBezTo>
                  <a:pt x="7301141" y="3470703"/>
                  <a:pt x="7244534" y="2788016"/>
                  <a:pt x="7501437" y="2633074"/>
                </a:cubicBezTo>
                <a:cubicBezTo>
                  <a:pt x="7758340" y="2478132"/>
                  <a:pt x="8244570" y="2739479"/>
                  <a:pt x="8520341" y="2669491"/>
                </a:cubicBezTo>
                <a:cubicBezTo>
                  <a:pt x="8796112" y="2599503"/>
                  <a:pt x="9053015" y="2434421"/>
                  <a:pt x="9156066" y="2213143"/>
                </a:cubicBezTo>
                <a:cubicBezTo>
                  <a:pt x="9259117" y="1991866"/>
                  <a:pt x="9160420" y="1695260"/>
                  <a:pt x="9138649" y="1341826"/>
                </a:cubicBezTo>
                <a:cubicBezTo>
                  <a:pt x="9116878" y="988392"/>
                  <a:pt x="9317175" y="300753"/>
                  <a:pt x="9025438" y="92539"/>
                </a:cubicBezTo>
                <a:cubicBezTo>
                  <a:pt x="8733701" y="-115675"/>
                  <a:pt x="7388227" y="92539"/>
                  <a:pt x="7388227" y="92539"/>
                </a:cubicBezTo>
                <a:lnTo>
                  <a:pt x="1823449" y="136082"/>
                </a:lnTo>
                <a:cubicBezTo>
                  <a:pt x="643438" y="150596"/>
                  <a:pt x="533129" y="38836"/>
                  <a:pt x="264615" y="162207"/>
                </a:cubicBezTo>
                <a:close/>
              </a:path>
            </a:pathLst>
          </a:cu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er 5"/>
          <p:cNvGrpSpPr>
            <a:grpSpLocks/>
          </p:cNvGrpSpPr>
          <p:nvPr/>
        </p:nvGrpSpPr>
        <p:grpSpPr bwMode="auto">
          <a:xfrm>
            <a:off x="1201738" y="1239838"/>
            <a:ext cx="7040562" cy="5618162"/>
            <a:chOff x="1201738" y="1239838"/>
            <a:chExt cx="7040562" cy="5618162"/>
          </a:xfrm>
        </p:grpSpPr>
        <p:pic>
          <p:nvPicPr>
            <p:cNvPr id="9240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725" t="17284" r="3406" b="31950"/>
            <a:stretch>
              <a:fillRect/>
            </a:stretch>
          </p:blipFill>
          <p:spPr bwMode="auto">
            <a:xfrm>
              <a:off x="1201738" y="1239838"/>
              <a:ext cx="7040562" cy="5618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Imag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953" y="3839304"/>
              <a:ext cx="596035" cy="298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Forme libre 6"/>
          <p:cNvSpPr>
            <a:spLocks/>
          </p:cNvSpPr>
          <p:nvPr/>
        </p:nvSpPr>
        <p:spPr bwMode="auto">
          <a:xfrm>
            <a:off x="666750" y="984250"/>
            <a:ext cx="7815263" cy="5927725"/>
          </a:xfrm>
          <a:custGeom>
            <a:avLst/>
            <a:gdLst>
              <a:gd name="T0" fmla="*/ 5405512 w 7815822"/>
              <a:gd name="T1" fmla="*/ 306169 h 5927331"/>
              <a:gd name="T2" fmla="*/ 5367955 w 7815822"/>
              <a:gd name="T3" fmla="*/ 2123290 h 5927331"/>
              <a:gd name="T4" fmla="*/ 4366377 w 7815822"/>
              <a:gd name="T5" fmla="*/ 2900267 h 5927331"/>
              <a:gd name="T6" fmla="*/ 3277158 w 7815822"/>
              <a:gd name="T7" fmla="*/ 2549371 h 5927331"/>
              <a:gd name="T8" fmla="*/ 3051802 w 7815822"/>
              <a:gd name="T9" fmla="*/ 1371378 h 5927331"/>
              <a:gd name="T10" fmla="*/ 2976681 w 7815822"/>
              <a:gd name="T11" fmla="*/ 544275 h 5927331"/>
              <a:gd name="T12" fmla="*/ 1812341 w 7815822"/>
              <a:gd name="T13" fmla="*/ 293643 h 5927331"/>
              <a:gd name="T14" fmla="*/ 59580 w 7815822"/>
              <a:gd name="T15" fmla="*/ 1997974 h 5927331"/>
              <a:gd name="T16" fmla="*/ 635490 w 7815822"/>
              <a:gd name="T17" fmla="*/ 5156002 h 5927331"/>
              <a:gd name="T18" fmla="*/ 2813927 w 7815822"/>
              <a:gd name="T19" fmla="*/ 5832723 h 5927331"/>
              <a:gd name="T20" fmla="*/ 6644973 w 7815822"/>
              <a:gd name="T21" fmla="*/ 5619676 h 5927331"/>
              <a:gd name="T22" fmla="*/ 7759229 w 7815822"/>
              <a:gd name="T23" fmla="*/ 3038117 h 5927331"/>
              <a:gd name="T24" fmla="*/ 7483796 w 7815822"/>
              <a:gd name="T25" fmla="*/ 531742 h 5927331"/>
              <a:gd name="T26" fmla="*/ 6194260 w 7815822"/>
              <a:gd name="T27" fmla="*/ 17937 h 5927331"/>
              <a:gd name="T28" fmla="*/ 5405512 w 7815822"/>
              <a:gd name="T29" fmla="*/ 306169 h 59273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815822"/>
              <a:gd name="T46" fmla="*/ 0 h 5927331"/>
              <a:gd name="T47" fmla="*/ 7815822 w 7815822"/>
              <a:gd name="T48" fmla="*/ 5927331 h 59273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815822" h="5927331">
                <a:moveTo>
                  <a:pt x="5408221" y="306029"/>
                </a:moveTo>
                <a:cubicBezTo>
                  <a:pt x="5270435" y="656758"/>
                  <a:pt x="5543920" y="1690155"/>
                  <a:pt x="5370643" y="2122303"/>
                </a:cubicBezTo>
                <a:cubicBezTo>
                  <a:pt x="5197366" y="2554451"/>
                  <a:pt x="4717202" y="2827935"/>
                  <a:pt x="4368561" y="2898916"/>
                </a:cubicBezTo>
                <a:cubicBezTo>
                  <a:pt x="4019920" y="2969897"/>
                  <a:pt x="3498002" y="2802884"/>
                  <a:pt x="3278797" y="2548188"/>
                </a:cubicBezTo>
                <a:cubicBezTo>
                  <a:pt x="3059592" y="2293492"/>
                  <a:pt x="3103432" y="1704768"/>
                  <a:pt x="3053328" y="1370741"/>
                </a:cubicBezTo>
                <a:cubicBezTo>
                  <a:pt x="3003224" y="1036714"/>
                  <a:pt x="3184851" y="723563"/>
                  <a:pt x="2978172" y="544023"/>
                </a:cubicBezTo>
                <a:cubicBezTo>
                  <a:pt x="2771493" y="364483"/>
                  <a:pt x="2299678" y="51333"/>
                  <a:pt x="1813251" y="293503"/>
                </a:cubicBezTo>
                <a:cubicBezTo>
                  <a:pt x="1326824" y="535673"/>
                  <a:pt x="255849" y="1187027"/>
                  <a:pt x="59608" y="1997043"/>
                </a:cubicBezTo>
                <a:cubicBezTo>
                  <a:pt x="-136633" y="2807059"/>
                  <a:pt x="176517" y="4514774"/>
                  <a:pt x="635805" y="5153601"/>
                </a:cubicBezTo>
                <a:cubicBezTo>
                  <a:pt x="1095093" y="5792428"/>
                  <a:pt x="1813252" y="5752763"/>
                  <a:pt x="2815334" y="5830007"/>
                </a:cubicBezTo>
                <a:cubicBezTo>
                  <a:pt x="3817416" y="5907251"/>
                  <a:pt x="5823668" y="6082615"/>
                  <a:pt x="6648298" y="5617064"/>
                </a:cubicBezTo>
                <a:cubicBezTo>
                  <a:pt x="7472928" y="5151513"/>
                  <a:pt x="7623240" y="3884297"/>
                  <a:pt x="7763114" y="3036703"/>
                </a:cubicBezTo>
                <a:cubicBezTo>
                  <a:pt x="7902988" y="2189109"/>
                  <a:pt x="7748501" y="1034626"/>
                  <a:pt x="7487542" y="531497"/>
                </a:cubicBezTo>
                <a:cubicBezTo>
                  <a:pt x="7226583" y="28368"/>
                  <a:pt x="6539739" y="49245"/>
                  <a:pt x="6197361" y="17930"/>
                </a:cubicBezTo>
                <a:cubicBezTo>
                  <a:pt x="5854983" y="-13385"/>
                  <a:pt x="5546007" y="-44700"/>
                  <a:pt x="5408221" y="3060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511175" y="842963"/>
            <a:ext cx="8150225" cy="6286500"/>
          </a:xfrm>
          <a:custGeom>
            <a:avLst/>
            <a:gdLst>
              <a:gd name="connsiteX0" fmla="*/ 2576737 w 8150714"/>
              <a:gd name="connsiteY0" fmla="*/ 2456036 h 6285518"/>
              <a:gd name="connsiteX1" fmla="*/ 2961050 w 8150714"/>
              <a:gd name="connsiteY1" fmla="*/ 2336767 h 6285518"/>
              <a:gd name="connsiteX2" fmla="*/ 3252597 w 8150714"/>
              <a:gd name="connsiteY2" fmla="*/ 2654819 h 6285518"/>
              <a:gd name="connsiteX3" fmla="*/ 3358615 w 8150714"/>
              <a:gd name="connsiteY3" fmla="*/ 2217497 h 6285518"/>
              <a:gd name="connsiteX4" fmla="*/ 3305606 w 8150714"/>
              <a:gd name="connsiteY4" fmla="*/ 1395862 h 6285518"/>
              <a:gd name="connsiteX5" fmla="*/ 3398371 w 8150714"/>
              <a:gd name="connsiteY5" fmla="*/ 627236 h 6285518"/>
              <a:gd name="connsiteX6" fmla="*/ 2232180 w 8150714"/>
              <a:gd name="connsiteY6" fmla="*/ 123654 h 6285518"/>
              <a:gd name="connsiteX7" fmla="*/ 244354 w 8150714"/>
              <a:gd name="connsiteY7" fmla="*/ 1263341 h 6285518"/>
              <a:gd name="connsiteX8" fmla="*/ 244354 w 8150714"/>
              <a:gd name="connsiteY8" fmla="*/ 4801671 h 6285518"/>
              <a:gd name="connsiteX9" fmla="*/ 2165919 w 8150714"/>
              <a:gd name="connsiteY9" fmla="*/ 6020871 h 6285518"/>
              <a:gd name="connsiteX10" fmla="*/ 6724667 w 8150714"/>
              <a:gd name="connsiteY10" fmla="*/ 6140141 h 6285518"/>
              <a:gd name="connsiteX11" fmla="*/ 7970371 w 8150714"/>
              <a:gd name="connsiteY11" fmla="*/ 4324593 h 6285518"/>
              <a:gd name="connsiteX12" fmla="*/ 8116145 w 8150714"/>
              <a:gd name="connsiteY12" fmla="*/ 1740419 h 6285518"/>
              <a:gd name="connsiteX13" fmla="*/ 7705328 w 8150714"/>
              <a:gd name="connsiteY13" fmla="*/ 322436 h 6285518"/>
              <a:gd name="connsiteX14" fmla="*/ 5730754 w 8150714"/>
              <a:gd name="connsiteY14" fmla="*/ 57393 h 6285518"/>
              <a:gd name="connsiteX15" fmla="*/ 5240423 w 8150714"/>
              <a:gd name="connsiteY15" fmla="*/ 1157323 h 6285518"/>
              <a:gd name="connsiteX16" fmla="*/ 5425954 w 8150714"/>
              <a:gd name="connsiteY16" fmla="*/ 1912697 h 6285518"/>
              <a:gd name="connsiteX17" fmla="*/ 5280180 w 8150714"/>
              <a:gd name="connsiteY17" fmla="*/ 2880106 h 6285518"/>
              <a:gd name="connsiteX18" fmla="*/ 5624737 w 8150714"/>
              <a:gd name="connsiteY18" fmla="*/ 3489706 h 6285518"/>
              <a:gd name="connsiteX19" fmla="*/ 5584980 w 8150714"/>
              <a:gd name="connsiteY19" fmla="*/ 4205323 h 6285518"/>
              <a:gd name="connsiteX20" fmla="*/ 5280180 w 8150714"/>
              <a:gd name="connsiteY20" fmla="*/ 4669149 h 6285518"/>
              <a:gd name="connsiteX21" fmla="*/ 3742928 w 8150714"/>
              <a:gd name="connsiteY21" fmla="*/ 4735410 h 6285518"/>
              <a:gd name="connsiteX22" fmla="*/ 3133328 w 8150714"/>
              <a:gd name="connsiteY22" fmla="*/ 4351097 h 6285518"/>
              <a:gd name="connsiteX23" fmla="*/ 2749015 w 8150714"/>
              <a:gd name="connsiteY23" fmla="*/ 3754749 h 6285518"/>
              <a:gd name="connsiteX24" fmla="*/ 2430963 w 8150714"/>
              <a:gd name="connsiteY24" fmla="*/ 3953532 h 6285518"/>
              <a:gd name="connsiteX25" fmla="*/ 1914128 w 8150714"/>
              <a:gd name="connsiteY25" fmla="*/ 4377602 h 6285518"/>
              <a:gd name="connsiteX26" fmla="*/ 827450 w 8150714"/>
              <a:gd name="connsiteY26" fmla="*/ 4046297 h 6285518"/>
              <a:gd name="connsiteX27" fmla="*/ 800945 w 8150714"/>
              <a:gd name="connsiteY27" fmla="*/ 3025880 h 6285518"/>
              <a:gd name="connsiteX28" fmla="*/ 1649084 w 8150714"/>
              <a:gd name="connsiteY28" fmla="*/ 2853602 h 6285518"/>
              <a:gd name="connsiteX29" fmla="*/ 2046650 w 8150714"/>
              <a:gd name="connsiteY29" fmla="*/ 3131897 h 6285518"/>
              <a:gd name="connsiteX30" fmla="*/ 2483971 w 8150714"/>
              <a:gd name="connsiteY30" fmla="*/ 2853602 h 6285518"/>
              <a:gd name="connsiteX31" fmla="*/ 2576737 w 8150714"/>
              <a:gd name="connsiteY31" fmla="*/ 2456036 h 628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150714" h="6285518">
                <a:moveTo>
                  <a:pt x="2576737" y="2456036"/>
                </a:moveTo>
                <a:cubicBezTo>
                  <a:pt x="2656250" y="2369897"/>
                  <a:pt x="2848407" y="2303637"/>
                  <a:pt x="2961050" y="2336767"/>
                </a:cubicBezTo>
                <a:cubicBezTo>
                  <a:pt x="3073693" y="2369897"/>
                  <a:pt x="3186336" y="2674697"/>
                  <a:pt x="3252597" y="2654819"/>
                </a:cubicBezTo>
                <a:cubicBezTo>
                  <a:pt x="3318858" y="2634941"/>
                  <a:pt x="3349780" y="2427323"/>
                  <a:pt x="3358615" y="2217497"/>
                </a:cubicBezTo>
                <a:cubicBezTo>
                  <a:pt x="3367450" y="2007671"/>
                  <a:pt x="3298980" y="1660905"/>
                  <a:pt x="3305606" y="1395862"/>
                </a:cubicBezTo>
                <a:cubicBezTo>
                  <a:pt x="3312232" y="1130819"/>
                  <a:pt x="3577275" y="839271"/>
                  <a:pt x="3398371" y="627236"/>
                </a:cubicBezTo>
                <a:cubicBezTo>
                  <a:pt x="3219467" y="415201"/>
                  <a:pt x="2757849" y="17637"/>
                  <a:pt x="2232180" y="123654"/>
                </a:cubicBezTo>
                <a:cubicBezTo>
                  <a:pt x="1706511" y="229671"/>
                  <a:pt x="575658" y="483671"/>
                  <a:pt x="244354" y="1263341"/>
                </a:cubicBezTo>
                <a:cubicBezTo>
                  <a:pt x="-86950" y="2043010"/>
                  <a:pt x="-75907" y="4008749"/>
                  <a:pt x="244354" y="4801671"/>
                </a:cubicBezTo>
                <a:cubicBezTo>
                  <a:pt x="564615" y="5594593"/>
                  <a:pt x="1085867" y="5797793"/>
                  <a:pt x="2165919" y="6020871"/>
                </a:cubicBezTo>
                <a:cubicBezTo>
                  <a:pt x="3245971" y="6243949"/>
                  <a:pt x="5757258" y="6422854"/>
                  <a:pt x="6724667" y="6140141"/>
                </a:cubicBezTo>
                <a:cubicBezTo>
                  <a:pt x="7692076" y="5857428"/>
                  <a:pt x="7738458" y="5057880"/>
                  <a:pt x="7970371" y="4324593"/>
                </a:cubicBezTo>
                <a:cubicBezTo>
                  <a:pt x="8202284" y="3591306"/>
                  <a:pt x="8160319" y="2407445"/>
                  <a:pt x="8116145" y="1740419"/>
                </a:cubicBezTo>
                <a:cubicBezTo>
                  <a:pt x="8071971" y="1073393"/>
                  <a:pt x="8102893" y="602940"/>
                  <a:pt x="7705328" y="322436"/>
                </a:cubicBezTo>
                <a:cubicBezTo>
                  <a:pt x="7307763" y="41932"/>
                  <a:pt x="6141571" y="-81755"/>
                  <a:pt x="5730754" y="57393"/>
                </a:cubicBezTo>
                <a:cubicBezTo>
                  <a:pt x="5319937" y="196541"/>
                  <a:pt x="5291223" y="848106"/>
                  <a:pt x="5240423" y="1157323"/>
                </a:cubicBezTo>
                <a:cubicBezTo>
                  <a:pt x="5189623" y="1466540"/>
                  <a:pt x="5419328" y="1625567"/>
                  <a:pt x="5425954" y="1912697"/>
                </a:cubicBezTo>
                <a:cubicBezTo>
                  <a:pt x="5432580" y="2199827"/>
                  <a:pt x="5247050" y="2617271"/>
                  <a:pt x="5280180" y="2880106"/>
                </a:cubicBezTo>
                <a:cubicBezTo>
                  <a:pt x="5313310" y="3142941"/>
                  <a:pt x="5573937" y="3268837"/>
                  <a:pt x="5624737" y="3489706"/>
                </a:cubicBezTo>
                <a:cubicBezTo>
                  <a:pt x="5675537" y="3710576"/>
                  <a:pt x="5642406" y="4008749"/>
                  <a:pt x="5584980" y="4205323"/>
                </a:cubicBezTo>
                <a:cubicBezTo>
                  <a:pt x="5527554" y="4401897"/>
                  <a:pt x="5587189" y="4580801"/>
                  <a:pt x="5280180" y="4669149"/>
                </a:cubicBezTo>
                <a:cubicBezTo>
                  <a:pt x="4973171" y="4757497"/>
                  <a:pt x="4100737" y="4788419"/>
                  <a:pt x="3742928" y="4735410"/>
                </a:cubicBezTo>
                <a:cubicBezTo>
                  <a:pt x="3385119" y="4682401"/>
                  <a:pt x="3298980" y="4514541"/>
                  <a:pt x="3133328" y="4351097"/>
                </a:cubicBezTo>
                <a:cubicBezTo>
                  <a:pt x="2967676" y="4187653"/>
                  <a:pt x="2866076" y="3821010"/>
                  <a:pt x="2749015" y="3754749"/>
                </a:cubicBezTo>
                <a:cubicBezTo>
                  <a:pt x="2631954" y="3688488"/>
                  <a:pt x="2570111" y="3849723"/>
                  <a:pt x="2430963" y="3953532"/>
                </a:cubicBezTo>
                <a:cubicBezTo>
                  <a:pt x="2291815" y="4057341"/>
                  <a:pt x="2181380" y="4362141"/>
                  <a:pt x="1914128" y="4377602"/>
                </a:cubicBezTo>
                <a:cubicBezTo>
                  <a:pt x="1646876" y="4393063"/>
                  <a:pt x="1012980" y="4271584"/>
                  <a:pt x="827450" y="4046297"/>
                </a:cubicBezTo>
                <a:cubicBezTo>
                  <a:pt x="641920" y="3821010"/>
                  <a:pt x="664006" y="3224662"/>
                  <a:pt x="800945" y="3025880"/>
                </a:cubicBezTo>
                <a:cubicBezTo>
                  <a:pt x="937884" y="2827098"/>
                  <a:pt x="1441467" y="2835933"/>
                  <a:pt x="1649084" y="2853602"/>
                </a:cubicBezTo>
                <a:cubicBezTo>
                  <a:pt x="1856701" y="2871271"/>
                  <a:pt x="1907502" y="3131897"/>
                  <a:pt x="2046650" y="3131897"/>
                </a:cubicBezTo>
                <a:cubicBezTo>
                  <a:pt x="2185798" y="3131897"/>
                  <a:pt x="2395623" y="2964037"/>
                  <a:pt x="2483971" y="2853602"/>
                </a:cubicBezTo>
                <a:cubicBezTo>
                  <a:pt x="2572319" y="2743167"/>
                  <a:pt x="2497224" y="2542175"/>
                  <a:pt x="2576737" y="24560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r-FR" dirty="0"/>
              <a:t>2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407988" y="693738"/>
            <a:ext cx="8535987" cy="6530975"/>
          </a:xfrm>
          <a:custGeom>
            <a:avLst/>
            <a:gdLst>
              <a:gd name="connsiteX0" fmla="*/ 5569438 w 8536841"/>
              <a:gd name="connsiteY0" fmla="*/ 4223534 h 6531897"/>
              <a:gd name="connsiteX1" fmla="*/ 6073021 w 8536841"/>
              <a:gd name="connsiteY1" fmla="*/ 3945238 h 6531897"/>
              <a:gd name="connsiteX2" fmla="*/ 6934412 w 8536841"/>
              <a:gd name="connsiteY2" fmla="*/ 4276542 h 6531897"/>
              <a:gd name="connsiteX3" fmla="*/ 7782551 w 8536841"/>
              <a:gd name="connsiteY3" fmla="*/ 4130768 h 6531897"/>
              <a:gd name="connsiteX4" fmla="*/ 7424743 w 8536841"/>
              <a:gd name="connsiteY4" fmla="*/ 2606768 h 6531897"/>
              <a:gd name="connsiteX5" fmla="*/ 6245299 w 8536841"/>
              <a:gd name="connsiteY5" fmla="*/ 2460994 h 6531897"/>
              <a:gd name="connsiteX6" fmla="*/ 5582691 w 8536841"/>
              <a:gd name="connsiteY6" fmla="*/ 2222455 h 6531897"/>
              <a:gd name="connsiteX7" fmla="*/ 5238134 w 8536841"/>
              <a:gd name="connsiteY7" fmla="*/ 1215290 h 6531897"/>
              <a:gd name="connsiteX8" fmla="*/ 5675456 w 8536841"/>
              <a:gd name="connsiteY8" fmla="*/ 115360 h 6531897"/>
              <a:gd name="connsiteX9" fmla="*/ 7570517 w 8536841"/>
              <a:gd name="connsiteY9" fmla="*/ 194873 h 6531897"/>
              <a:gd name="connsiteX10" fmla="*/ 8484917 w 8536841"/>
              <a:gd name="connsiteY10" fmla="*/ 1546594 h 6531897"/>
              <a:gd name="connsiteX11" fmla="*/ 8299386 w 8536841"/>
              <a:gd name="connsiteY11" fmla="*/ 4342803 h 6531897"/>
              <a:gd name="connsiteX12" fmla="*/ 7265717 w 8536841"/>
              <a:gd name="connsiteY12" fmla="*/ 6304125 h 6531897"/>
              <a:gd name="connsiteX13" fmla="*/ 4005682 w 8536841"/>
              <a:gd name="connsiteY13" fmla="*/ 6449899 h 6531897"/>
              <a:gd name="connsiteX14" fmla="*/ 1169717 w 8536841"/>
              <a:gd name="connsiteY14" fmla="*/ 5933064 h 6531897"/>
              <a:gd name="connsiteX15" fmla="*/ 16778 w 8536841"/>
              <a:gd name="connsiteY15" fmla="*/ 3507916 h 6531897"/>
              <a:gd name="connsiteX16" fmla="*/ 613125 w 8536841"/>
              <a:gd name="connsiteY16" fmla="*/ 1043012 h 6531897"/>
              <a:gd name="connsiteX17" fmla="*/ 2322656 w 8536841"/>
              <a:gd name="connsiteY17" fmla="*/ 340647 h 6531897"/>
              <a:gd name="connsiteX18" fmla="*/ 3528604 w 8536841"/>
              <a:gd name="connsiteY18" fmla="*/ 685203 h 6531897"/>
              <a:gd name="connsiteX19" fmla="*/ 3396082 w 8536841"/>
              <a:gd name="connsiteY19" fmla="*/ 1599603 h 6531897"/>
              <a:gd name="connsiteX20" fmla="*/ 3435838 w 8536841"/>
              <a:gd name="connsiteY20" fmla="*/ 2354977 h 6531897"/>
              <a:gd name="connsiteX21" fmla="*/ 3396082 w 8536841"/>
              <a:gd name="connsiteY21" fmla="*/ 2712786 h 6531897"/>
              <a:gd name="connsiteX22" fmla="*/ 2985265 w 8536841"/>
              <a:gd name="connsiteY22" fmla="*/ 2394734 h 6531897"/>
              <a:gd name="connsiteX23" fmla="*/ 2667212 w 8536841"/>
              <a:gd name="connsiteY23" fmla="*/ 2818803 h 6531897"/>
              <a:gd name="connsiteX24" fmla="*/ 2256395 w 8536841"/>
              <a:gd name="connsiteY24" fmla="*/ 3216368 h 6531897"/>
              <a:gd name="connsiteX25" fmla="*/ 1699804 w 8536841"/>
              <a:gd name="connsiteY25" fmla="*/ 2911568 h 6531897"/>
              <a:gd name="connsiteX26" fmla="*/ 745647 w 8536841"/>
              <a:gd name="connsiteY26" fmla="*/ 3136855 h 6531897"/>
              <a:gd name="connsiteX27" fmla="*/ 732395 w 8536841"/>
              <a:gd name="connsiteY27" fmla="*/ 4091012 h 6531897"/>
              <a:gd name="connsiteX28" fmla="*/ 1805821 w 8536841"/>
              <a:gd name="connsiteY28" fmla="*/ 4674107 h 6531897"/>
              <a:gd name="connsiteX29" fmla="*/ 2786482 w 8536841"/>
              <a:gd name="connsiteY29" fmla="*/ 4038003 h 6531897"/>
              <a:gd name="connsiteX30" fmla="*/ 2799734 w 8536841"/>
              <a:gd name="connsiteY30" fmla="*/ 3945238 h 6531897"/>
              <a:gd name="connsiteX31" fmla="*/ 3316569 w 8536841"/>
              <a:gd name="connsiteY31" fmla="*/ 4660855 h 6531897"/>
              <a:gd name="connsiteX32" fmla="*/ 4111699 w 8536841"/>
              <a:gd name="connsiteY32" fmla="*/ 5018664 h 6531897"/>
              <a:gd name="connsiteX33" fmla="*/ 4708047 w 8536841"/>
              <a:gd name="connsiteY33" fmla="*/ 4992160 h 6531897"/>
              <a:gd name="connsiteX34" fmla="*/ 5489925 w 8536841"/>
              <a:gd name="connsiteY34" fmla="*/ 4806629 h 6531897"/>
              <a:gd name="connsiteX35" fmla="*/ 5569438 w 8536841"/>
              <a:gd name="connsiteY35" fmla="*/ 4223534 h 653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6841" h="6531897">
                <a:moveTo>
                  <a:pt x="5569438" y="4223534"/>
                </a:moveTo>
                <a:cubicBezTo>
                  <a:pt x="5666621" y="4079969"/>
                  <a:pt x="5845525" y="3936403"/>
                  <a:pt x="6073021" y="3945238"/>
                </a:cubicBezTo>
                <a:cubicBezTo>
                  <a:pt x="6300517" y="3954073"/>
                  <a:pt x="6649490" y="4245620"/>
                  <a:pt x="6934412" y="4276542"/>
                </a:cubicBezTo>
                <a:cubicBezTo>
                  <a:pt x="7219334" y="4307464"/>
                  <a:pt x="7700829" y="4409064"/>
                  <a:pt x="7782551" y="4130768"/>
                </a:cubicBezTo>
                <a:cubicBezTo>
                  <a:pt x="7864273" y="3852472"/>
                  <a:pt x="7680952" y="2885064"/>
                  <a:pt x="7424743" y="2606768"/>
                </a:cubicBezTo>
                <a:cubicBezTo>
                  <a:pt x="7168534" y="2328472"/>
                  <a:pt x="6552308" y="2525046"/>
                  <a:pt x="6245299" y="2460994"/>
                </a:cubicBezTo>
                <a:cubicBezTo>
                  <a:pt x="5938290" y="2396942"/>
                  <a:pt x="5750552" y="2430072"/>
                  <a:pt x="5582691" y="2222455"/>
                </a:cubicBezTo>
                <a:cubicBezTo>
                  <a:pt x="5414830" y="2014838"/>
                  <a:pt x="5222673" y="1566472"/>
                  <a:pt x="5238134" y="1215290"/>
                </a:cubicBezTo>
                <a:cubicBezTo>
                  <a:pt x="5253595" y="864107"/>
                  <a:pt x="5286726" y="285429"/>
                  <a:pt x="5675456" y="115360"/>
                </a:cubicBezTo>
                <a:cubicBezTo>
                  <a:pt x="6064186" y="-54709"/>
                  <a:pt x="7102274" y="-43666"/>
                  <a:pt x="7570517" y="194873"/>
                </a:cubicBezTo>
                <a:cubicBezTo>
                  <a:pt x="8038760" y="433412"/>
                  <a:pt x="8363439" y="855272"/>
                  <a:pt x="8484917" y="1546594"/>
                </a:cubicBezTo>
                <a:cubicBezTo>
                  <a:pt x="8606395" y="2237916"/>
                  <a:pt x="8502586" y="3549881"/>
                  <a:pt x="8299386" y="4342803"/>
                </a:cubicBezTo>
                <a:cubicBezTo>
                  <a:pt x="8096186" y="5135725"/>
                  <a:pt x="7981334" y="5952942"/>
                  <a:pt x="7265717" y="6304125"/>
                </a:cubicBezTo>
                <a:cubicBezTo>
                  <a:pt x="6550100" y="6655308"/>
                  <a:pt x="5021682" y="6511742"/>
                  <a:pt x="4005682" y="6449899"/>
                </a:cubicBezTo>
                <a:cubicBezTo>
                  <a:pt x="2989682" y="6388056"/>
                  <a:pt x="1834534" y="6423394"/>
                  <a:pt x="1169717" y="5933064"/>
                </a:cubicBezTo>
                <a:cubicBezTo>
                  <a:pt x="504900" y="5442734"/>
                  <a:pt x="109543" y="4322925"/>
                  <a:pt x="16778" y="3507916"/>
                </a:cubicBezTo>
                <a:cubicBezTo>
                  <a:pt x="-75987" y="2692907"/>
                  <a:pt x="228812" y="1570890"/>
                  <a:pt x="613125" y="1043012"/>
                </a:cubicBezTo>
                <a:cubicBezTo>
                  <a:pt x="997438" y="515134"/>
                  <a:pt x="1836743" y="400282"/>
                  <a:pt x="2322656" y="340647"/>
                </a:cubicBezTo>
                <a:cubicBezTo>
                  <a:pt x="2808569" y="281012"/>
                  <a:pt x="3349700" y="475377"/>
                  <a:pt x="3528604" y="685203"/>
                </a:cubicBezTo>
                <a:cubicBezTo>
                  <a:pt x="3707508" y="895029"/>
                  <a:pt x="3411543" y="1321307"/>
                  <a:pt x="3396082" y="1599603"/>
                </a:cubicBezTo>
                <a:cubicBezTo>
                  <a:pt x="3380621" y="1877899"/>
                  <a:pt x="3435838" y="2169447"/>
                  <a:pt x="3435838" y="2354977"/>
                </a:cubicBezTo>
                <a:cubicBezTo>
                  <a:pt x="3435838" y="2540507"/>
                  <a:pt x="3471177" y="2706160"/>
                  <a:pt x="3396082" y="2712786"/>
                </a:cubicBezTo>
                <a:cubicBezTo>
                  <a:pt x="3320987" y="2719412"/>
                  <a:pt x="3106743" y="2377065"/>
                  <a:pt x="2985265" y="2394734"/>
                </a:cubicBezTo>
                <a:cubicBezTo>
                  <a:pt x="2863787" y="2412403"/>
                  <a:pt x="2788690" y="2681864"/>
                  <a:pt x="2667212" y="2818803"/>
                </a:cubicBezTo>
                <a:cubicBezTo>
                  <a:pt x="2545734" y="2955742"/>
                  <a:pt x="2417630" y="3200907"/>
                  <a:pt x="2256395" y="3216368"/>
                </a:cubicBezTo>
                <a:cubicBezTo>
                  <a:pt x="2095160" y="3231829"/>
                  <a:pt x="1951595" y="2924820"/>
                  <a:pt x="1699804" y="2911568"/>
                </a:cubicBezTo>
                <a:cubicBezTo>
                  <a:pt x="1448013" y="2898316"/>
                  <a:pt x="906882" y="2940281"/>
                  <a:pt x="745647" y="3136855"/>
                </a:cubicBezTo>
                <a:cubicBezTo>
                  <a:pt x="584412" y="3333429"/>
                  <a:pt x="555699" y="3834803"/>
                  <a:pt x="732395" y="4091012"/>
                </a:cubicBezTo>
                <a:cubicBezTo>
                  <a:pt x="909091" y="4347221"/>
                  <a:pt x="1463473" y="4682942"/>
                  <a:pt x="1805821" y="4674107"/>
                </a:cubicBezTo>
                <a:cubicBezTo>
                  <a:pt x="2148169" y="4665272"/>
                  <a:pt x="2620830" y="4159481"/>
                  <a:pt x="2786482" y="4038003"/>
                </a:cubicBezTo>
                <a:cubicBezTo>
                  <a:pt x="2952134" y="3916525"/>
                  <a:pt x="2711386" y="3841429"/>
                  <a:pt x="2799734" y="3945238"/>
                </a:cubicBezTo>
                <a:cubicBezTo>
                  <a:pt x="2888082" y="4049047"/>
                  <a:pt x="3097908" y="4481951"/>
                  <a:pt x="3316569" y="4660855"/>
                </a:cubicBezTo>
                <a:cubicBezTo>
                  <a:pt x="3535230" y="4839759"/>
                  <a:pt x="3879786" y="4963447"/>
                  <a:pt x="4111699" y="5018664"/>
                </a:cubicBezTo>
                <a:cubicBezTo>
                  <a:pt x="4343612" y="5073881"/>
                  <a:pt x="4478343" y="5027499"/>
                  <a:pt x="4708047" y="4992160"/>
                </a:cubicBezTo>
                <a:cubicBezTo>
                  <a:pt x="4937751" y="4956821"/>
                  <a:pt x="5352986" y="4932525"/>
                  <a:pt x="5489925" y="4806629"/>
                </a:cubicBezTo>
                <a:cubicBezTo>
                  <a:pt x="5626864" y="4680733"/>
                  <a:pt x="5472255" y="4367099"/>
                  <a:pt x="5569438" y="42235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fr-FR" dirty="0"/>
              <a:t>3</a:t>
            </a:r>
          </a:p>
        </p:txBody>
      </p:sp>
      <p:sp>
        <p:nvSpPr>
          <p:cNvPr id="19" name="Forme libre 18"/>
          <p:cNvSpPr/>
          <p:nvPr/>
        </p:nvSpPr>
        <p:spPr>
          <a:xfrm>
            <a:off x="7207250" y="3402013"/>
            <a:ext cx="447675" cy="395287"/>
          </a:xfrm>
          <a:custGeom>
            <a:avLst/>
            <a:gdLst>
              <a:gd name="connsiteX0" fmla="*/ 228885 w 446544"/>
              <a:gd name="connsiteY0" fmla="*/ 561 h 395181"/>
              <a:gd name="connsiteX1" fmla="*/ 3598 w 446544"/>
              <a:gd name="connsiteY1" fmla="*/ 106578 h 395181"/>
              <a:gd name="connsiteX2" fmla="*/ 109616 w 446544"/>
              <a:gd name="connsiteY2" fmla="*/ 358370 h 395181"/>
              <a:gd name="connsiteX3" fmla="*/ 361407 w 446544"/>
              <a:gd name="connsiteY3" fmla="*/ 371622 h 395181"/>
              <a:gd name="connsiteX4" fmla="*/ 440920 w 446544"/>
              <a:gd name="connsiteY4" fmla="*/ 146335 h 395181"/>
              <a:gd name="connsiteX5" fmla="*/ 228885 w 446544"/>
              <a:gd name="connsiteY5" fmla="*/ 561 h 3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44" h="395181">
                <a:moveTo>
                  <a:pt x="228885" y="561"/>
                </a:moveTo>
                <a:cubicBezTo>
                  <a:pt x="155998" y="-6065"/>
                  <a:pt x="23476" y="46943"/>
                  <a:pt x="3598" y="106578"/>
                </a:cubicBezTo>
                <a:cubicBezTo>
                  <a:pt x="-16280" y="166213"/>
                  <a:pt x="49981" y="314196"/>
                  <a:pt x="109616" y="358370"/>
                </a:cubicBezTo>
                <a:cubicBezTo>
                  <a:pt x="169251" y="402544"/>
                  <a:pt x="306190" y="406961"/>
                  <a:pt x="361407" y="371622"/>
                </a:cubicBezTo>
                <a:cubicBezTo>
                  <a:pt x="416624" y="336283"/>
                  <a:pt x="463007" y="210387"/>
                  <a:pt x="440920" y="146335"/>
                </a:cubicBezTo>
                <a:cubicBezTo>
                  <a:pt x="418833" y="82283"/>
                  <a:pt x="301772" y="7187"/>
                  <a:pt x="228885" y="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1554163" y="3943350"/>
            <a:ext cx="446087" cy="395288"/>
          </a:xfrm>
          <a:custGeom>
            <a:avLst/>
            <a:gdLst>
              <a:gd name="connsiteX0" fmla="*/ 228885 w 446544"/>
              <a:gd name="connsiteY0" fmla="*/ 561 h 395181"/>
              <a:gd name="connsiteX1" fmla="*/ 3598 w 446544"/>
              <a:gd name="connsiteY1" fmla="*/ 106578 h 395181"/>
              <a:gd name="connsiteX2" fmla="*/ 109616 w 446544"/>
              <a:gd name="connsiteY2" fmla="*/ 358370 h 395181"/>
              <a:gd name="connsiteX3" fmla="*/ 361407 w 446544"/>
              <a:gd name="connsiteY3" fmla="*/ 371622 h 395181"/>
              <a:gd name="connsiteX4" fmla="*/ 440920 w 446544"/>
              <a:gd name="connsiteY4" fmla="*/ 146335 h 395181"/>
              <a:gd name="connsiteX5" fmla="*/ 228885 w 446544"/>
              <a:gd name="connsiteY5" fmla="*/ 561 h 3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44" h="395181">
                <a:moveTo>
                  <a:pt x="228885" y="561"/>
                </a:moveTo>
                <a:cubicBezTo>
                  <a:pt x="155998" y="-6065"/>
                  <a:pt x="23476" y="46943"/>
                  <a:pt x="3598" y="106578"/>
                </a:cubicBezTo>
                <a:cubicBezTo>
                  <a:pt x="-16280" y="166213"/>
                  <a:pt x="49981" y="314196"/>
                  <a:pt x="109616" y="358370"/>
                </a:cubicBezTo>
                <a:cubicBezTo>
                  <a:pt x="169251" y="402544"/>
                  <a:pt x="306190" y="406961"/>
                  <a:pt x="361407" y="371622"/>
                </a:cubicBezTo>
                <a:cubicBezTo>
                  <a:pt x="416624" y="336283"/>
                  <a:pt x="463007" y="210387"/>
                  <a:pt x="440920" y="146335"/>
                </a:cubicBezTo>
                <a:cubicBezTo>
                  <a:pt x="418833" y="82283"/>
                  <a:pt x="301772" y="7187"/>
                  <a:pt x="228885" y="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5157788" y="3819525"/>
            <a:ext cx="446087" cy="395288"/>
          </a:xfrm>
          <a:custGeom>
            <a:avLst/>
            <a:gdLst>
              <a:gd name="connsiteX0" fmla="*/ 228885 w 446544"/>
              <a:gd name="connsiteY0" fmla="*/ 561 h 395181"/>
              <a:gd name="connsiteX1" fmla="*/ 3598 w 446544"/>
              <a:gd name="connsiteY1" fmla="*/ 106578 h 395181"/>
              <a:gd name="connsiteX2" fmla="*/ 109616 w 446544"/>
              <a:gd name="connsiteY2" fmla="*/ 358370 h 395181"/>
              <a:gd name="connsiteX3" fmla="*/ 361407 w 446544"/>
              <a:gd name="connsiteY3" fmla="*/ 371622 h 395181"/>
              <a:gd name="connsiteX4" fmla="*/ 440920 w 446544"/>
              <a:gd name="connsiteY4" fmla="*/ 146335 h 395181"/>
              <a:gd name="connsiteX5" fmla="*/ 228885 w 446544"/>
              <a:gd name="connsiteY5" fmla="*/ 561 h 3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44" h="395181">
                <a:moveTo>
                  <a:pt x="228885" y="561"/>
                </a:moveTo>
                <a:cubicBezTo>
                  <a:pt x="155998" y="-6065"/>
                  <a:pt x="23476" y="46943"/>
                  <a:pt x="3598" y="106578"/>
                </a:cubicBezTo>
                <a:cubicBezTo>
                  <a:pt x="-16280" y="166213"/>
                  <a:pt x="49981" y="314196"/>
                  <a:pt x="109616" y="358370"/>
                </a:cubicBezTo>
                <a:cubicBezTo>
                  <a:pt x="169251" y="402544"/>
                  <a:pt x="306190" y="406961"/>
                  <a:pt x="361407" y="371622"/>
                </a:cubicBezTo>
                <a:cubicBezTo>
                  <a:pt x="416624" y="336283"/>
                  <a:pt x="463007" y="210387"/>
                  <a:pt x="440920" y="146335"/>
                </a:cubicBezTo>
                <a:cubicBezTo>
                  <a:pt x="418833" y="82283"/>
                  <a:pt x="301772" y="7187"/>
                  <a:pt x="228885" y="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4457700" y="2314575"/>
            <a:ext cx="695325" cy="720725"/>
          </a:xfrm>
          <a:custGeom>
            <a:avLst/>
            <a:gdLst>
              <a:gd name="connsiteX0" fmla="*/ 228885 w 446544"/>
              <a:gd name="connsiteY0" fmla="*/ 561 h 395181"/>
              <a:gd name="connsiteX1" fmla="*/ 3598 w 446544"/>
              <a:gd name="connsiteY1" fmla="*/ 106578 h 395181"/>
              <a:gd name="connsiteX2" fmla="*/ 109616 w 446544"/>
              <a:gd name="connsiteY2" fmla="*/ 358370 h 395181"/>
              <a:gd name="connsiteX3" fmla="*/ 361407 w 446544"/>
              <a:gd name="connsiteY3" fmla="*/ 371622 h 395181"/>
              <a:gd name="connsiteX4" fmla="*/ 440920 w 446544"/>
              <a:gd name="connsiteY4" fmla="*/ 146335 h 395181"/>
              <a:gd name="connsiteX5" fmla="*/ 228885 w 446544"/>
              <a:gd name="connsiteY5" fmla="*/ 561 h 3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44" h="395181">
                <a:moveTo>
                  <a:pt x="228885" y="561"/>
                </a:moveTo>
                <a:cubicBezTo>
                  <a:pt x="155998" y="-6065"/>
                  <a:pt x="23476" y="46943"/>
                  <a:pt x="3598" y="106578"/>
                </a:cubicBezTo>
                <a:cubicBezTo>
                  <a:pt x="-16280" y="166213"/>
                  <a:pt x="49981" y="314196"/>
                  <a:pt x="109616" y="358370"/>
                </a:cubicBezTo>
                <a:cubicBezTo>
                  <a:pt x="169251" y="402544"/>
                  <a:pt x="306190" y="406961"/>
                  <a:pt x="361407" y="371622"/>
                </a:cubicBezTo>
                <a:cubicBezTo>
                  <a:pt x="416624" y="336283"/>
                  <a:pt x="463007" y="210387"/>
                  <a:pt x="440920" y="146335"/>
                </a:cubicBezTo>
                <a:cubicBezTo>
                  <a:pt x="418833" y="82283"/>
                  <a:pt x="301772" y="7187"/>
                  <a:pt x="228885" y="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2854325" y="2233613"/>
            <a:ext cx="1046163" cy="1201737"/>
          </a:xfrm>
          <a:custGeom>
            <a:avLst/>
            <a:gdLst>
              <a:gd name="connsiteX0" fmla="*/ 6858 w 1045504"/>
              <a:gd name="connsiteY0" fmla="*/ 430080 h 1200783"/>
              <a:gd name="connsiteX1" fmla="*/ 232636 w 1045504"/>
              <a:gd name="connsiteY1" fmla="*/ 751813 h 1200783"/>
              <a:gd name="connsiteX2" fmla="*/ 543081 w 1045504"/>
              <a:gd name="connsiteY2" fmla="*/ 892924 h 1200783"/>
              <a:gd name="connsiteX3" fmla="*/ 729347 w 1045504"/>
              <a:gd name="connsiteY3" fmla="*/ 1022746 h 1200783"/>
              <a:gd name="connsiteX4" fmla="*/ 909969 w 1045504"/>
              <a:gd name="connsiteY4" fmla="*/ 1197724 h 1200783"/>
              <a:gd name="connsiteX5" fmla="*/ 1045436 w 1045504"/>
              <a:gd name="connsiteY5" fmla="*/ 1096124 h 1200783"/>
              <a:gd name="connsiteX6" fmla="*/ 893036 w 1045504"/>
              <a:gd name="connsiteY6" fmla="*/ 650213 h 1200783"/>
              <a:gd name="connsiteX7" fmla="*/ 802725 w 1045504"/>
              <a:gd name="connsiteY7" fmla="*/ 317191 h 1200783"/>
              <a:gd name="connsiteX8" fmla="*/ 497925 w 1045504"/>
              <a:gd name="connsiteY8" fmla="*/ 1102 h 1200783"/>
              <a:gd name="connsiteX9" fmla="*/ 6858 w 1045504"/>
              <a:gd name="connsiteY9" fmla="*/ 430080 h 120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5504" h="1200783">
                <a:moveTo>
                  <a:pt x="6858" y="430080"/>
                </a:moveTo>
                <a:cubicBezTo>
                  <a:pt x="-37357" y="555198"/>
                  <a:pt x="143266" y="674672"/>
                  <a:pt x="232636" y="751813"/>
                </a:cubicBezTo>
                <a:cubicBezTo>
                  <a:pt x="322007" y="828954"/>
                  <a:pt x="460296" y="847769"/>
                  <a:pt x="543081" y="892924"/>
                </a:cubicBezTo>
                <a:cubicBezTo>
                  <a:pt x="625866" y="938080"/>
                  <a:pt x="668199" y="971946"/>
                  <a:pt x="729347" y="1022746"/>
                </a:cubicBezTo>
                <a:cubicBezTo>
                  <a:pt x="790495" y="1073546"/>
                  <a:pt x="857288" y="1185494"/>
                  <a:pt x="909969" y="1197724"/>
                </a:cubicBezTo>
                <a:cubicBezTo>
                  <a:pt x="962650" y="1209954"/>
                  <a:pt x="1048258" y="1187376"/>
                  <a:pt x="1045436" y="1096124"/>
                </a:cubicBezTo>
                <a:cubicBezTo>
                  <a:pt x="1042614" y="1004872"/>
                  <a:pt x="933488" y="780035"/>
                  <a:pt x="893036" y="650213"/>
                </a:cubicBezTo>
                <a:cubicBezTo>
                  <a:pt x="852584" y="520391"/>
                  <a:pt x="868577" y="425376"/>
                  <a:pt x="802725" y="317191"/>
                </a:cubicBezTo>
                <a:cubicBezTo>
                  <a:pt x="736873" y="209006"/>
                  <a:pt x="632451" y="-17713"/>
                  <a:pt x="497925" y="1102"/>
                </a:cubicBezTo>
                <a:cubicBezTo>
                  <a:pt x="363399" y="19917"/>
                  <a:pt x="51073" y="304962"/>
                  <a:pt x="6858" y="4300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1738313" y="5372100"/>
            <a:ext cx="1127125" cy="1258888"/>
          </a:xfrm>
          <a:custGeom>
            <a:avLst/>
            <a:gdLst>
              <a:gd name="connsiteX0" fmla="*/ 530370 w 1127473"/>
              <a:gd name="connsiteY0" fmla="*/ 153184 h 1258855"/>
              <a:gd name="connsiteX1" fmla="*/ 90103 w 1127473"/>
              <a:gd name="connsiteY1" fmla="*/ 401540 h 1258855"/>
              <a:gd name="connsiteX2" fmla="*/ 28014 w 1127473"/>
              <a:gd name="connsiteY2" fmla="*/ 864384 h 1258855"/>
              <a:gd name="connsiteX3" fmla="*/ 434414 w 1127473"/>
              <a:gd name="connsiteY3" fmla="*/ 1163540 h 1258855"/>
              <a:gd name="connsiteX4" fmla="*/ 908547 w 1127473"/>
              <a:gd name="connsiteY4" fmla="*/ 1253851 h 1258855"/>
              <a:gd name="connsiteX5" fmla="*/ 1055303 w 1127473"/>
              <a:gd name="connsiteY5" fmla="*/ 1039362 h 1258855"/>
              <a:gd name="connsiteX6" fmla="*/ 1089170 w 1127473"/>
              <a:gd name="connsiteY6" fmla="*/ 870029 h 1258855"/>
              <a:gd name="connsiteX7" fmla="*/ 1111747 w 1127473"/>
              <a:gd name="connsiteY7" fmla="*/ 130606 h 1258855"/>
              <a:gd name="connsiteX8" fmla="*/ 835170 w 1127473"/>
              <a:gd name="connsiteY8" fmla="*/ 784 h 1258855"/>
              <a:gd name="connsiteX9" fmla="*/ 530370 w 1127473"/>
              <a:gd name="connsiteY9" fmla="*/ 153184 h 125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7473" h="1258855">
                <a:moveTo>
                  <a:pt x="530370" y="153184"/>
                </a:moveTo>
                <a:cubicBezTo>
                  <a:pt x="406192" y="219977"/>
                  <a:pt x="173829" y="283007"/>
                  <a:pt x="90103" y="401540"/>
                </a:cubicBezTo>
                <a:cubicBezTo>
                  <a:pt x="6377" y="520073"/>
                  <a:pt x="-29371" y="737384"/>
                  <a:pt x="28014" y="864384"/>
                </a:cubicBezTo>
                <a:cubicBezTo>
                  <a:pt x="85399" y="991384"/>
                  <a:pt x="287659" y="1098629"/>
                  <a:pt x="434414" y="1163540"/>
                </a:cubicBezTo>
                <a:cubicBezTo>
                  <a:pt x="581169" y="1228451"/>
                  <a:pt x="805066" y="1274547"/>
                  <a:pt x="908547" y="1253851"/>
                </a:cubicBezTo>
                <a:cubicBezTo>
                  <a:pt x="1012028" y="1233155"/>
                  <a:pt x="1025199" y="1103332"/>
                  <a:pt x="1055303" y="1039362"/>
                </a:cubicBezTo>
                <a:cubicBezTo>
                  <a:pt x="1085407" y="975392"/>
                  <a:pt x="1079763" y="1021488"/>
                  <a:pt x="1089170" y="870029"/>
                </a:cubicBezTo>
                <a:cubicBezTo>
                  <a:pt x="1098577" y="718570"/>
                  <a:pt x="1154080" y="275480"/>
                  <a:pt x="1111747" y="130606"/>
                </a:cubicBezTo>
                <a:cubicBezTo>
                  <a:pt x="1069414" y="-14268"/>
                  <a:pt x="931125" y="-157"/>
                  <a:pt x="835170" y="784"/>
                </a:cubicBezTo>
                <a:cubicBezTo>
                  <a:pt x="739215" y="1725"/>
                  <a:pt x="654548" y="86391"/>
                  <a:pt x="530370" y="153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1260475" y="1195388"/>
            <a:ext cx="1836738" cy="2698750"/>
          </a:xfrm>
          <a:custGeom>
            <a:avLst/>
            <a:gdLst>
              <a:gd name="connsiteX0" fmla="*/ 530370 w 1127473"/>
              <a:gd name="connsiteY0" fmla="*/ 153184 h 1258855"/>
              <a:gd name="connsiteX1" fmla="*/ 90103 w 1127473"/>
              <a:gd name="connsiteY1" fmla="*/ 401540 h 1258855"/>
              <a:gd name="connsiteX2" fmla="*/ 28014 w 1127473"/>
              <a:gd name="connsiteY2" fmla="*/ 864384 h 1258855"/>
              <a:gd name="connsiteX3" fmla="*/ 434414 w 1127473"/>
              <a:gd name="connsiteY3" fmla="*/ 1163540 h 1258855"/>
              <a:gd name="connsiteX4" fmla="*/ 908547 w 1127473"/>
              <a:gd name="connsiteY4" fmla="*/ 1253851 h 1258855"/>
              <a:gd name="connsiteX5" fmla="*/ 1055303 w 1127473"/>
              <a:gd name="connsiteY5" fmla="*/ 1039362 h 1258855"/>
              <a:gd name="connsiteX6" fmla="*/ 1089170 w 1127473"/>
              <a:gd name="connsiteY6" fmla="*/ 870029 h 1258855"/>
              <a:gd name="connsiteX7" fmla="*/ 1111747 w 1127473"/>
              <a:gd name="connsiteY7" fmla="*/ 130606 h 1258855"/>
              <a:gd name="connsiteX8" fmla="*/ 835170 w 1127473"/>
              <a:gd name="connsiteY8" fmla="*/ 784 h 1258855"/>
              <a:gd name="connsiteX9" fmla="*/ 530370 w 1127473"/>
              <a:gd name="connsiteY9" fmla="*/ 153184 h 1258855"/>
              <a:gd name="connsiteX0" fmla="*/ 530370 w 1127473"/>
              <a:gd name="connsiteY0" fmla="*/ 153184 h 1642839"/>
              <a:gd name="connsiteX1" fmla="*/ 90103 w 1127473"/>
              <a:gd name="connsiteY1" fmla="*/ 401540 h 1642839"/>
              <a:gd name="connsiteX2" fmla="*/ 28014 w 1127473"/>
              <a:gd name="connsiteY2" fmla="*/ 864384 h 1642839"/>
              <a:gd name="connsiteX3" fmla="*/ 434414 w 1127473"/>
              <a:gd name="connsiteY3" fmla="*/ 1163540 h 1642839"/>
              <a:gd name="connsiteX4" fmla="*/ 913654 w 1127473"/>
              <a:gd name="connsiteY4" fmla="*/ 1642004 h 1642839"/>
              <a:gd name="connsiteX5" fmla="*/ 1055303 w 1127473"/>
              <a:gd name="connsiteY5" fmla="*/ 1039362 h 1642839"/>
              <a:gd name="connsiteX6" fmla="*/ 1089170 w 1127473"/>
              <a:gd name="connsiteY6" fmla="*/ 870029 h 1642839"/>
              <a:gd name="connsiteX7" fmla="*/ 1111747 w 1127473"/>
              <a:gd name="connsiteY7" fmla="*/ 130606 h 1642839"/>
              <a:gd name="connsiteX8" fmla="*/ 835170 w 1127473"/>
              <a:gd name="connsiteY8" fmla="*/ 784 h 1642839"/>
              <a:gd name="connsiteX9" fmla="*/ 530370 w 1127473"/>
              <a:gd name="connsiteY9" fmla="*/ 153184 h 1642839"/>
              <a:gd name="connsiteX0" fmla="*/ 530370 w 1118242"/>
              <a:gd name="connsiteY0" fmla="*/ 153184 h 1642839"/>
              <a:gd name="connsiteX1" fmla="*/ 90103 w 1118242"/>
              <a:gd name="connsiteY1" fmla="*/ 401540 h 1642839"/>
              <a:gd name="connsiteX2" fmla="*/ 28014 w 1118242"/>
              <a:gd name="connsiteY2" fmla="*/ 864384 h 1642839"/>
              <a:gd name="connsiteX3" fmla="*/ 434414 w 1118242"/>
              <a:gd name="connsiteY3" fmla="*/ 1163540 h 1642839"/>
              <a:gd name="connsiteX4" fmla="*/ 913654 w 1118242"/>
              <a:gd name="connsiteY4" fmla="*/ 1642004 h 1642839"/>
              <a:gd name="connsiteX5" fmla="*/ 1055303 w 1118242"/>
              <a:gd name="connsiteY5" fmla="*/ 1039362 h 1642839"/>
              <a:gd name="connsiteX6" fmla="*/ 966596 w 1118242"/>
              <a:gd name="connsiteY6" fmla="*/ 895566 h 1642839"/>
              <a:gd name="connsiteX7" fmla="*/ 1111747 w 1118242"/>
              <a:gd name="connsiteY7" fmla="*/ 130606 h 1642839"/>
              <a:gd name="connsiteX8" fmla="*/ 835170 w 1118242"/>
              <a:gd name="connsiteY8" fmla="*/ 784 h 1642839"/>
              <a:gd name="connsiteX9" fmla="*/ 530370 w 1118242"/>
              <a:gd name="connsiteY9" fmla="*/ 153184 h 164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242" h="1642839">
                <a:moveTo>
                  <a:pt x="530370" y="153184"/>
                </a:moveTo>
                <a:cubicBezTo>
                  <a:pt x="406192" y="219977"/>
                  <a:pt x="173829" y="283007"/>
                  <a:pt x="90103" y="401540"/>
                </a:cubicBezTo>
                <a:cubicBezTo>
                  <a:pt x="6377" y="520073"/>
                  <a:pt x="-29371" y="737384"/>
                  <a:pt x="28014" y="864384"/>
                </a:cubicBezTo>
                <a:cubicBezTo>
                  <a:pt x="85399" y="991384"/>
                  <a:pt x="286807" y="1033937"/>
                  <a:pt x="434414" y="1163540"/>
                </a:cubicBezTo>
                <a:cubicBezTo>
                  <a:pt x="582021" y="1293143"/>
                  <a:pt x="810173" y="1662700"/>
                  <a:pt x="913654" y="1642004"/>
                </a:cubicBezTo>
                <a:cubicBezTo>
                  <a:pt x="1017135" y="1621308"/>
                  <a:pt x="1046479" y="1163768"/>
                  <a:pt x="1055303" y="1039362"/>
                </a:cubicBezTo>
                <a:cubicBezTo>
                  <a:pt x="1064127" y="914956"/>
                  <a:pt x="957189" y="1047025"/>
                  <a:pt x="966596" y="895566"/>
                </a:cubicBezTo>
                <a:cubicBezTo>
                  <a:pt x="976003" y="744107"/>
                  <a:pt x="1154080" y="275480"/>
                  <a:pt x="1111747" y="130606"/>
                </a:cubicBezTo>
                <a:cubicBezTo>
                  <a:pt x="1069414" y="-14268"/>
                  <a:pt x="931125" y="-157"/>
                  <a:pt x="835170" y="784"/>
                </a:cubicBezTo>
                <a:cubicBezTo>
                  <a:pt x="739215" y="1725"/>
                  <a:pt x="654548" y="86391"/>
                  <a:pt x="530370" y="153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5818188" y="1285875"/>
            <a:ext cx="1984375" cy="2635250"/>
          </a:xfrm>
          <a:custGeom>
            <a:avLst/>
            <a:gdLst>
              <a:gd name="connsiteX0" fmla="*/ 530370 w 1127473"/>
              <a:gd name="connsiteY0" fmla="*/ 153184 h 1258855"/>
              <a:gd name="connsiteX1" fmla="*/ 90103 w 1127473"/>
              <a:gd name="connsiteY1" fmla="*/ 401540 h 1258855"/>
              <a:gd name="connsiteX2" fmla="*/ 28014 w 1127473"/>
              <a:gd name="connsiteY2" fmla="*/ 864384 h 1258855"/>
              <a:gd name="connsiteX3" fmla="*/ 434414 w 1127473"/>
              <a:gd name="connsiteY3" fmla="*/ 1163540 h 1258855"/>
              <a:gd name="connsiteX4" fmla="*/ 908547 w 1127473"/>
              <a:gd name="connsiteY4" fmla="*/ 1253851 h 1258855"/>
              <a:gd name="connsiteX5" fmla="*/ 1055303 w 1127473"/>
              <a:gd name="connsiteY5" fmla="*/ 1039362 h 1258855"/>
              <a:gd name="connsiteX6" fmla="*/ 1089170 w 1127473"/>
              <a:gd name="connsiteY6" fmla="*/ 870029 h 1258855"/>
              <a:gd name="connsiteX7" fmla="*/ 1111747 w 1127473"/>
              <a:gd name="connsiteY7" fmla="*/ 130606 h 1258855"/>
              <a:gd name="connsiteX8" fmla="*/ 835170 w 1127473"/>
              <a:gd name="connsiteY8" fmla="*/ 784 h 1258855"/>
              <a:gd name="connsiteX9" fmla="*/ 530370 w 1127473"/>
              <a:gd name="connsiteY9" fmla="*/ 153184 h 1258855"/>
              <a:gd name="connsiteX0" fmla="*/ 530370 w 1421685"/>
              <a:gd name="connsiteY0" fmla="*/ 153184 h 1258855"/>
              <a:gd name="connsiteX1" fmla="*/ 90103 w 1421685"/>
              <a:gd name="connsiteY1" fmla="*/ 401540 h 1258855"/>
              <a:gd name="connsiteX2" fmla="*/ 28014 w 1421685"/>
              <a:gd name="connsiteY2" fmla="*/ 864384 h 1258855"/>
              <a:gd name="connsiteX3" fmla="*/ 434414 w 1421685"/>
              <a:gd name="connsiteY3" fmla="*/ 1163540 h 1258855"/>
              <a:gd name="connsiteX4" fmla="*/ 908547 w 1421685"/>
              <a:gd name="connsiteY4" fmla="*/ 1253851 h 1258855"/>
              <a:gd name="connsiteX5" fmla="*/ 1055303 w 1421685"/>
              <a:gd name="connsiteY5" fmla="*/ 1039362 h 1258855"/>
              <a:gd name="connsiteX6" fmla="*/ 1421451 w 1421685"/>
              <a:gd name="connsiteY6" fmla="*/ 985050 h 1258855"/>
              <a:gd name="connsiteX7" fmla="*/ 1111747 w 1421685"/>
              <a:gd name="connsiteY7" fmla="*/ 130606 h 1258855"/>
              <a:gd name="connsiteX8" fmla="*/ 835170 w 1421685"/>
              <a:gd name="connsiteY8" fmla="*/ 784 h 1258855"/>
              <a:gd name="connsiteX9" fmla="*/ 530370 w 1421685"/>
              <a:gd name="connsiteY9" fmla="*/ 153184 h 1258855"/>
              <a:gd name="connsiteX0" fmla="*/ 530370 w 1461018"/>
              <a:gd name="connsiteY0" fmla="*/ 153184 h 1368935"/>
              <a:gd name="connsiteX1" fmla="*/ 90103 w 1461018"/>
              <a:gd name="connsiteY1" fmla="*/ 401540 h 1368935"/>
              <a:gd name="connsiteX2" fmla="*/ 28014 w 1461018"/>
              <a:gd name="connsiteY2" fmla="*/ 864384 h 1368935"/>
              <a:gd name="connsiteX3" fmla="*/ 434414 w 1461018"/>
              <a:gd name="connsiteY3" fmla="*/ 1163540 h 1368935"/>
              <a:gd name="connsiteX4" fmla="*/ 908547 w 1461018"/>
              <a:gd name="connsiteY4" fmla="*/ 1253851 h 1368935"/>
              <a:gd name="connsiteX5" fmla="*/ 1400363 w 1461018"/>
              <a:gd name="connsiteY5" fmla="*/ 1358863 h 1368935"/>
              <a:gd name="connsiteX6" fmla="*/ 1421451 w 1461018"/>
              <a:gd name="connsiteY6" fmla="*/ 985050 h 1368935"/>
              <a:gd name="connsiteX7" fmla="*/ 1111747 w 1461018"/>
              <a:gd name="connsiteY7" fmla="*/ 130606 h 1368935"/>
              <a:gd name="connsiteX8" fmla="*/ 835170 w 1461018"/>
              <a:gd name="connsiteY8" fmla="*/ 784 h 1368935"/>
              <a:gd name="connsiteX9" fmla="*/ 530370 w 1461018"/>
              <a:gd name="connsiteY9" fmla="*/ 153184 h 1368935"/>
              <a:gd name="connsiteX0" fmla="*/ 530370 w 1475973"/>
              <a:gd name="connsiteY0" fmla="*/ 153184 h 1491707"/>
              <a:gd name="connsiteX1" fmla="*/ 90103 w 1475973"/>
              <a:gd name="connsiteY1" fmla="*/ 401540 h 1491707"/>
              <a:gd name="connsiteX2" fmla="*/ 28014 w 1475973"/>
              <a:gd name="connsiteY2" fmla="*/ 864384 h 1491707"/>
              <a:gd name="connsiteX3" fmla="*/ 434414 w 1475973"/>
              <a:gd name="connsiteY3" fmla="*/ 1163540 h 1491707"/>
              <a:gd name="connsiteX4" fmla="*/ 678508 w 1475973"/>
              <a:gd name="connsiteY4" fmla="*/ 1483890 h 1491707"/>
              <a:gd name="connsiteX5" fmla="*/ 1400363 w 1475973"/>
              <a:gd name="connsiteY5" fmla="*/ 1358863 h 1491707"/>
              <a:gd name="connsiteX6" fmla="*/ 1421451 w 1475973"/>
              <a:gd name="connsiteY6" fmla="*/ 985050 h 1491707"/>
              <a:gd name="connsiteX7" fmla="*/ 1111747 w 1475973"/>
              <a:gd name="connsiteY7" fmla="*/ 130606 h 1491707"/>
              <a:gd name="connsiteX8" fmla="*/ 835170 w 1475973"/>
              <a:gd name="connsiteY8" fmla="*/ 784 h 1491707"/>
              <a:gd name="connsiteX9" fmla="*/ 530370 w 1475973"/>
              <a:gd name="connsiteY9" fmla="*/ 153184 h 1491707"/>
              <a:gd name="connsiteX0" fmla="*/ 530370 w 1463400"/>
              <a:gd name="connsiteY0" fmla="*/ 153184 h 1559194"/>
              <a:gd name="connsiteX1" fmla="*/ 90103 w 1463400"/>
              <a:gd name="connsiteY1" fmla="*/ 401540 h 1559194"/>
              <a:gd name="connsiteX2" fmla="*/ 28014 w 1463400"/>
              <a:gd name="connsiteY2" fmla="*/ 864384 h 1559194"/>
              <a:gd name="connsiteX3" fmla="*/ 434414 w 1463400"/>
              <a:gd name="connsiteY3" fmla="*/ 1163540 h 1559194"/>
              <a:gd name="connsiteX4" fmla="*/ 870207 w 1463400"/>
              <a:gd name="connsiteY4" fmla="*/ 1554180 h 1559194"/>
              <a:gd name="connsiteX5" fmla="*/ 1400363 w 1463400"/>
              <a:gd name="connsiteY5" fmla="*/ 1358863 h 1559194"/>
              <a:gd name="connsiteX6" fmla="*/ 1421451 w 1463400"/>
              <a:gd name="connsiteY6" fmla="*/ 985050 h 1559194"/>
              <a:gd name="connsiteX7" fmla="*/ 1111747 w 1463400"/>
              <a:gd name="connsiteY7" fmla="*/ 130606 h 1559194"/>
              <a:gd name="connsiteX8" fmla="*/ 835170 w 1463400"/>
              <a:gd name="connsiteY8" fmla="*/ 784 h 1559194"/>
              <a:gd name="connsiteX9" fmla="*/ 530370 w 1463400"/>
              <a:gd name="connsiteY9" fmla="*/ 153184 h 1559194"/>
              <a:gd name="connsiteX0" fmla="*/ 530370 w 1421456"/>
              <a:gd name="connsiteY0" fmla="*/ 153184 h 1594931"/>
              <a:gd name="connsiteX1" fmla="*/ 90103 w 1421456"/>
              <a:gd name="connsiteY1" fmla="*/ 401540 h 1594931"/>
              <a:gd name="connsiteX2" fmla="*/ 28014 w 1421456"/>
              <a:gd name="connsiteY2" fmla="*/ 864384 h 1594931"/>
              <a:gd name="connsiteX3" fmla="*/ 434414 w 1421456"/>
              <a:gd name="connsiteY3" fmla="*/ 1163540 h 1594931"/>
              <a:gd name="connsiteX4" fmla="*/ 870207 w 1421456"/>
              <a:gd name="connsiteY4" fmla="*/ 1554180 h 1594931"/>
              <a:gd name="connsiteX5" fmla="*/ 1119203 w 1421456"/>
              <a:gd name="connsiteY5" fmla="*/ 1518612 h 1594931"/>
              <a:gd name="connsiteX6" fmla="*/ 1421451 w 1421456"/>
              <a:gd name="connsiteY6" fmla="*/ 985050 h 1594931"/>
              <a:gd name="connsiteX7" fmla="*/ 1111747 w 1421456"/>
              <a:gd name="connsiteY7" fmla="*/ 130606 h 1594931"/>
              <a:gd name="connsiteX8" fmla="*/ 835170 w 1421456"/>
              <a:gd name="connsiteY8" fmla="*/ 784 h 1594931"/>
              <a:gd name="connsiteX9" fmla="*/ 530370 w 1421456"/>
              <a:gd name="connsiteY9" fmla="*/ 153184 h 1594931"/>
              <a:gd name="connsiteX0" fmla="*/ 530370 w 1510914"/>
              <a:gd name="connsiteY0" fmla="*/ 153184 h 1583403"/>
              <a:gd name="connsiteX1" fmla="*/ 90103 w 1510914"/>
              <a:gd name="connsiteY1" fmla="*/ 401540 h 1583403"/>
              <a:gd name="connsiteX2" fmla="*/ 28014 w 1510914"/>
              <a:gd name="connsiteY2" fmla="*/ 864384 h 1583403"/>
              <a:gd name="connsiteX3" fmla="*/ 434414 w 1510914"/>
              <a:gd name="connsiteY3" fmla="*/ 1163540 h 1583403"/>
              <a:gd name="connsiteX4" fmla="*/ 870207 w 1510914"/>
              <a:gd name="connsiteY4" fmla="*/ 1554180 h 1583403"/>
              <a:gd name="connsiteX5" fmla="*/ 1119203 w 1510914"/>
              <a:gd name="connsiteY5" fmla="*/ 1518612 h 1583403"/>
              <a:gd name="connsiteX6" fmla="*/ 1510910 w 1510914"/>
              <a:gd name="connsiteY6" fmla="*/ 1227871 h 1583403"/>
              <a:gd name="connsiteX7" fmla="*/ 1111747 w 1510914"/>
              <a:gd name="connsiteY7" fmla="*/ 130606 h 1583403"/>
              <a:gd name="connsiteX8" fmla="*/ 835170 w 1510914"/>
              <a:gd name="connsiteY8" fmla="*/ 784 h 1583403"/>
              <a:gd name="connsiteX9" fmla="*/ 530370 w 1510914"/>
              <a:gd name="connsiteY9" fmla="*/ 153184 h 1583403"/>
              <a:gd name="connsiteX0" fmla="*/ 530370 w 1510914"/>
              <a:gd name="connsiteY0" fmla="*/ 153184 h 2007244"/>
              <a:gd name="connsiteX1" fmla="*/ 90103 w 1510914"/>
              <a:gd name="connsiteY1" fmla="*/ 401540 h 2007244"/>
              <a:gd name="connsiteX2" fmla="*/ 28014 w 1510914"/>
              <a:gd name="connsiteY2" fmla="*/ 864384 h 2007244"/>
              <a:gd name="connsiteX3" fmla="*/ 434414 w 1510914"/>
              <a:gd name="connsiteY3" fmla="*/ 1163540 h 2007244"/>
              <a:gd name="connsiteX4" fmla="*/ 729628 w 1510914"/>
              <a:gd name="connsiteY4" fmla="*/ 2001481 h 2007244"/>
              <a:gd name="connsiteX5" fmla="*/ 1119203 w 1510914"/>
              <a:gd name="connsiteY5" fmla="*/ 1518612 h 2007244"/>
              <a:gd name="connsiteX6" fmla="*/ 1510910 w 1510914"/>
              <a:gd name="connsiteY6" fmla="*/ 1227871 h 2007244"/>
              <a:gd name="connsiteX7" fmla="*/ 1111747 w 1510914"/>
              <a:gd name="connsiteY7" fmla="*/ 130606 h 2007244"/>
              <a:gd name="connsiteX8" fmla="*/ 835170 w 1510914"/>
              <a:gd name="connsiteY8" fmla="*/ 784 h 2007244"/>
              <a:gd name="connsiteX9" fmla="*/ 530370 w 1510914"/>
              <a:gd name="connsiteY9" fmla="*/ 153184 h 20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0914" h="2007244">
                <a:moveTo>
                  <a:pt x="530370" y="153184"/>
                </a:moveTo>
                <a:cubicBezTo>
                  <a:pt x="406192" y="219977"/>
                  <a:pt x="173829" y="283007"/>
                  <a:pt x="90103" y="401540"/>
                </a:cubicBezTo>
                <a:cubicBezTo>
                  <a:pt x="6377" y="520073"/>
                  <a:pt x="-29371" y="737384"/>
                  <a:pt x="28014" y="864384"/>
                </a:cubicBezTo>
                <a:cubicBezTo>
                  <a:pt x="85399" y="991384"/>
                  <a:pt x="317478" y="974024"/>
                  <a:pt x="434414" y="1163540"/>
                </a:cubicBezTo>
                <a:cubicBezTo>
                  <a:pt x="551350" y="1353056"/>
                  <a:pt x="615497" y="1942302"/>
                  <a:pt x="729628" y="2001481"/>
                </a:cubicBezTo>
                <a:cubicBezTo>
                  <a:pt x="843759" y="2060660"/>
                  <a:pt x="988989" y="1647547"/>
                  <a:pt x="1119203" y="1518612"/>
                </a:cubicBezTo>
                <a:cubicBezTo>
                  <a:pt x="1249417" y="1389677"/>
                  <a:pt x="1512153" y="1459205"/>
                  <a:pt x="1510910" y="1227871"/>
                </a:cubicBezTo>
                <a:cubicBezTo>
                  <a:pt x="1509667" y="996537"/>
                  <a:pt x="1154080" y="275480"/>
                  <a:pt x="1111747" y="130606"/>
                </a:cubicBezTo>
                <a:cubicBezTo>
                  <a:pt x="1069414" y="-14268"/>
                  <a:pt x="931125" y="-157"/>
                  <a:pt x="835170" y="784"/>
                </a:cubicBezTo>
                <a:cubicBezTo>
                  <a:pt x="739215" y="1725"/>
                  <a:pt x="654548" y="86391"/>
                  <a:pt x="530370" y="153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5675313" y="5381625"/>
            <a:ext cx="1127125" cy="1258888"/>
          </a:xfrm>
          <a:custGeom>
            <a:avLst/>
            <a:gdLst>
              <a:gd name="connsiteX0" fmla="*/ 530370 w 1127473"/>
              <a:gd name="connsiteY0" fmla="*/ 153184 h 1258855"/>
              <a:gd name="connsiteX1" fmla="*/ 90103 w 1127473"/>
              <a:gd name="connsiteY1" fmla="*/ 401540 h 1258855"/>
              <a:gd name="connsiteX2" fmla="*/ 28014 w 1127473"/>
              <a:gd name="connsiteY2" fmla="*/ 864384 h 1258855"/>
              <a:gd name="connsiteX3" fmla="*/ 434414 w 1127473"/>
              <a:gd name="connsiteY3" fmla="*/ 1163540 h 1258855"/>
              <a:gd name="connsiteX4" fmla="*/ 908547 w 1127473"/>
              <a:gd name="connsiteY4" fmla="*/ 1253851 h 1258855"/>
              <a:gd name="connsiteX5" fmla="*/ 1055303 w 1127473"/>
              <a:gd name="connsiteY5" fmla="*/ 1039362 h 1258855"/>
              <a:gd name="connsiteX6" fmla="*/ 1089170 w 1127473"/>
              <a:gd name="connsiteY6" fmla="*/ 870029 h 1258855"/>
              <a:gd name="connsiteX7" fmla="*/ 1111747 w 1127473"/>
              <a:gd name="connsiteY7" fmla="*/ 130606 h 1258855"/>
              <a:gd name="connsiteX8" fmla="*/ 835170 w 1127473"/>
              <a:gd name="connsiteY8" fmla="*/ 784 h 1258855"/>
              <a:gd name="connsiteX9" fmla="*/ 530370 w 1127473"/>
              <a:gd name="connsiteY9" fmla="*/ 153184 h 125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7473" h="1258855">
                <a:moveTo>
                  <a:pt x="530370" y="153184"/>
                </a:moveTo>
                <a:cubicBezTo>
                  <a:pt x="406192" y="219977"/>
                  <a:pt x="173829" y="283007"/>
                  <a:pt x="90103" y="401540"/>
                </a:cubicBezTo>
                <a:cubicBezTo>
                  <a:pt x="6377" y="520073"/>
                  <a:pt x="-29371" y="737384"/>
                  <a:pt x="28014" y="864384"/>
                </a:cubicBezTo>
                <a:cubicBezTo>
                  <a:pt x="85399" y="991384"/>
                  <a:pt x="287659" y="1098629"/>
                  <a:pt x="434414" y="1163540"/>
                </a:cubicBezTo>
                <a:cubicBezTo>
                  <a:pt x="581169" y="1228451"/>
                  <a:pt x="805066" y="1274547"/>
                  <a:pt x="908547" y="1253851"/>
                </a:cubicBezTo>
                <a:cubicBezTo>
                  <a:pt x="1012028" y="1233155"/>
                  <a:pt x="1025199" y="1103332"/>
                  <a:pt x="1055303" y="1039362"/>
                </a:cubicBezTo>
                <a:cubicBezTo>
                  <a:pt x="1085407" y="975392"/>
                  <a:pt x="1079763" y="1021488"/>
                  <a:pt x="1089170" y="870029"/>
                </a:cubicBezTo>
                <a:cubicBezTo>
                  <a:pt x="1098577" y="718570"/>
                  <a:pt x="1154080" y="275480"/>
                  <a:pt x="1111747" y="130606"/>
                </a:cubicBezTo>
                <a:cubicBezTo>
                  <a:pt x="1069414" y="-14268"/>
                  <a:pt x="931125" y="-157"/>
                  <a:pt x="835170" y="784"/>
                </a:cubicBezTo>
                <a:cubicBezTo>
                  <a:pt x="739215" y="1725"/>
                  <a:pt x="654548" y="86391"/>
                  <a:pt x="530370" y="153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7404100" y="4332288"/>
            <a:ext cx="446088" cy="395287"/>
          </a:xfrm>
          <a:custGeom>
            <a:avLst/>
            <a:gdLst>
              <a:gd name="connsiteX0" fmla="*/ 228885 w 446544"/>
              <a:gd name="connsiteY0" fmla="*/ 561 h 395181"/>
              <a:gd name="connsiteX1" fmla="*/ 3598 w 446544"/>
              <a:gd name="connsiteY1" fmla="*/ 106578 h 395181"/>
              <a:gd name="connsiteX2" fmla="*/ 109616 w 446544"/>
              <a:gd name="connsiteY2" fmla="*/ 358370 h 395181"/>
              <a:gd name="connsiteX3" fmla="*/ 361407 w 446544"/>
              <a:gd name="connsiteY3" fmla="*/ 371622 h 395181"/>
              <a:gd name="connsiteX4" fmla="*/ 440920 w 446544"/>
              <a:gd name="connsiteY4" fmla="*/ 146335 h 395181"/>
              <a:gd name="connsiteX5" fmla="*/ 228885 w 446544"/>
              <a:gd name="connsiteY5" fmla="*/ 561 h 3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44" h="395181">
                <a:moveTo>
                  <a:pt x="228885" y="561"/>
                </a:moveTo>
                <a:cubicBezTo>
                  <a:pt x="155998" y="-6065"/>
                  <a:pt x="23476" y="46943"/>
                  <a:pt x="3598" y="106578"/>
                </a:cubicBezTo>
                <a:cubicBezTo>
                  <a:pt x="-16280" y="166213"/>
                  <a:pt x="49981" y="314196"/>
                  <a:pt x="109616" y="358370"/>
                </a:cubicBezTo>
                <a:cubicBezTo>
                  <a:pt x="169251" y="402544"/>
                  <a:pt x="306190" y="406961"/>
                  <a:pt x="361407" y="371622"/>
                </a:cubicBezTo>
                <a:cubicBezTo>
                  <a:pt x="416624" y="336283"/>
                  <a:pt x="463007" y="210387"/>
                  <a:pt x="440920" y="146335"/>
                </a:cubicBezTo>
                <a:cubicBezTo>
                  <a:pt x="418833" y="82283"/>
                  <a:pt x="301772" y="7187"/>
                  <a:pt x="228885" y="5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16" t="13490" r="1492" b="6937"/>
          <a:stretch>
            <a:fillRect/>
          </a:stretch>
        </p:blipFill>
        <p:spPr bwMode="auto">
          <a:xfrm>
            <a:off x="61913" y="1265237"/>
            <a:ext cx="3785697" cy="34575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69" t="14285" r="3613"/>
          <a:stretch>
            <a:fillRect/>
          </a:stretch>
        </p:blipFill>
        <p:spPr bwMode="auto">
          <a:xfrm>
            <a:off x="4994808" y="2486280"/>
            <a:ext cx="3958503" cy="43717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22" t="14803"/>
          <a:stretch>
            <a:fillRect/>
          </a:stretch>
        </p:blipFill>
        <p:spPr bwMode="auto">
          <a:xfrm>
            <a:off x="745444" y="2486280"/>
            <a:ext cx="4286556" cy="43717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er 30"/>
          <p:cNvGrpSpPr>
            <a:grpSpLocks/>
          </p:cNvGrpSpPr>
          <p:nvPr/>
        </p:nvGrpSpPr>
        <p:grpSpPr bwMode="auto">
          <a:xfrm>
            <a:off x="3649663" y="4640263"/>
            <a:ext cx="2493962" cy="1117600"/>
            <a:chOff x="3648891" y="4639654"/>
            <a:chExt cx="2494644" cy="1117931"/>
          </a:xfrm>
        </p:grpSpPr>
        <p:sp>
          <p:nvSpPr>
            <p:cNvPr id="32" name="Rectangle 31"/>
            <p:cNvSpPr/>
            <p:nvPr/>
          </p:nvSpPr>
          <p:spPr>
            <a:xfrm>
              <a:off x="3648891" y="5042998"/>
              <a:ext cx="2494644" cy="4875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9239" name="Image 20" descr="TYFA_R-15.pd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806" t="22623" r="7919" b="73199"/>
            <a:stretch>
              <a:fillRect/>
            </a:stretch>
          </p:blipFill>
          <p:spPr bwMode="auto">
            <a:xfrm>
              <a:off x="4337723" y="4639654"/>
              <a:ext cx="1112859" cy="111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" t="14734" r="-381" b="1163"/>
          <a:stretch>
            <a:fillRect/>
          </a:stretch>
        </p:blipFill>
        <p:spPr bwMode="auto">
          <a:xfrm>
            <a:off x="2100635" y="1208088"/>
            <a:ext cx="5634930" cy="5711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17463"/>
            <a:ext cx="9144000" cy="123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fr-FR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37" name="Titre 1"/>
          <p:cNvSpPr txBox="1">
            <a:spLocks/>
          </p:cNvSpPr>
          <p:nvPr/>
        </p:nvSpPr>
        <p:spPr bwMode="auto">
          <a:xfrm>
            <a:off x="122238" y="44450"/>
            <a:ext cx="8916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ctr" eaLnBrk="1" hangingPunct="1"/>
            <a:r>
              <a:rPr lang="fr-FR" sz="4000" b="1" dirty="0">
                <a:solidFill>
                  <a:schemeClr val="bg1"/>
                </a:solidFill>
              </a:rPr>
              <a:t>Structure and main </a:t>
            </a:r>
            <a:r>
              <a:rPr lang="fr-FR" sz="4000" b="1" dirty="0" err="1">
                <a:solidFill>
                  <a:schemeClr val="bg1"/>
                </a:solidFill>
              </a:rPr>
              <a:t>results</a:t>
            </a:r>
            <a:r>
              <a:rPr lang="fr-FR" sz="4000" b="1" dirty="0">
                <a:solidFill>
                  <a:schemeClr val="bg1"/>
                </a:solidFill>
              </a:rPr>
              <a:t> of the scenario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38138" y="6413500"/>
            <a:ext cx="2432050" cy="306388"/>
          </a:xfrm>
        </p:spPr>
        <p:txBody>
          <a:bodyPr/>
          <a:lstStyle/>
          <a:p>
            <a:pPr eaLnBrk="1" hangingPunct="1"/>
            <a:endParaRPr lang="fr-FR">
              <a:latin typeface="Helvetica" charset="0"/>
              <a:cs typeface="Helvetica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38138" y="1673225"/>
            <a:ext cx="831691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400" dirty="0" err="1">
                <a:latin typeface="Calibri" charset="0"/>
              </a:rPr>
              <a:t>Technological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improvements</a:t>
            </a:r>
            <a:r>
              <a:rPr lang="fr-FR" sz="2400" dirty="0">
                <a:latin typeface="Calibri" charset="0"/>
              </a:rPr>
              <a:t> for </a:t>
            </a:r>
            <a:r>
              <a:rPr lang="fr-FR" sz="2400" dirty="0" err="1">
                <a:latin typeface="Calibri" charset="0"/>
              </a:rPr>
              <a:t>increased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efficiency</a:t>
            </a:r>
            <a:r>
              <a:rPr lang="fr-FR" sz="2400" dirty="0">
                <a:latin typeface="Calibri" charset="0"/>
              </a:rPr>
              <a:t> 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000" dirty="0">
                <a:latin typeface="Calibri" charset="0"/>
              </a:rPr>
              <a:t>Changes in animal </a:t>
            </a:r>
            <a:r>
              <a:rPr lang="fr-FR" sz="2000" dirty="0" err="1">
                <a:latin typeface="Calibri" charset="0"/>
              </a:rPr>
              <a:t>feed</a:t>
            </a:r>
            <a:endParaRPr lang="fr-FR" sz="2000" dirty="0">
              <a:latin typeface="Calibri" charset="0"/>
            </a:endParaRP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000" dirty="0" err="1">
                <a:latin typeface="Calibri" charset="0"/>
              </a:rPr>
              <a:t>Livestock</a:t>
            </a:r>
            <a:r>
              <a:rPr lang="fr-FR" sz="2000" dirty="0">
                <a:latin typeface="Calibri" charset="0"/>
              </a:rPr>
              <a:t> </a:t>
            </a:r>
            <a:r>
              <a:rPr lang="fr-FR" sz="2000" dirty="0" err="1">
                <a:latin typeface="Calibri" charset="0"/>
              </a:rPr>
              <a:t>reduction</a:t>
            </a:r>
            <a:r>
              <a:rPr lang="fr-FR" sz="2000" dirty="0">
                <a:latin typeface="Calibri" charset="0"/>
              </a:rPr>
              <a:t> and </a:t>
            </a:r>
            <a:r>
              <a:rPr lang="fr-FR" sz="2000" dirty="0" err="1">
                <a:latin typeface="Calibri" charset="0"/>
              </a:rPr>
              <a:t>synthetic</a:t>
            </a:r>
            <a:r>
              <a:rPr lang="fr-FR" sz="2000" dirty="0">
                <a:latin typeface="Calibri" charset="0"/>
              </a:rPr>
              <a:t> </a:t>
            </a:r>
            <a:r>
              <a:rPr lang="fr-FR" sz="2000" dirty="0" err="1">
                <a:latin typeface="Calibri" charset="0"/>
              </a:rPr>
              <a:t>nitrogen</a:t>
            </a:r>
            <a:r>
              <a:rPr lang="fr-FR" sz="2000" dirty="0">
                <a:latin typeface="Calibri" charset="0"/>
              </a:rPr>
              <a:t> inputs</a:t>
            </a:r>
            <a:endParaRPr lang="fr-FR" sz="1600" dirty="0">
              <a:latin typeface="Calibri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400" dirty="0" err="1">
                <a:latin typeface="Calibri" charset="0"/>
              </a:rPr>
              <a:t>Carbon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sequestration</a:t>
            </a:r>
            <a:r>
              <a:rPr lang="fr-FR" sz="2400" dirty="0">
                <a:latin typeface="Calibri" charset="0"/>
              </a:rPr>
              <a:t>: </a:t>
            </a:r>
            <a:r>
              <a:rPr lang="fr-FR" sz="2400" dirty="0" err="1">
                <a:latin typeface="Calibri" charset="0"/>
              </a:rPr>
              <a:t>quantifying</a:t>
            </a:r>
            <a:r>
              <a:rPr lang="fr-FR" sz="2400" dirty="0">
                <a:latin typeface="Calibri" charset="0"/>
              </a:rPr>
              <a:t> the </a:t>
            </a:r>
            <a:r>
              <a:rPr lang="fr-FR" sz="2400" dirty="0" err="1">
                <a:latin typeface="Calibri" charset="0"/>
              </a:rPr>
              <a:t>potential</a:t>
            </a:r>
            <a:r>
              <a:rPr lang="fr-FR" sz="2400" dirty="0">
                <a:latin typeface="Calibri" charset="0"/>
              </a:rPr>
              <a:t> of permanent </a:t>
            </a:r>
            <a:r>
              <a:rPr lang="fr-FR" sz="2400" dirty="0" err="1">
                <a:latin typeface="Calibri" charset="0"/>
              </a:rPr>
              <a:t>grasslands</a:t>
            </a:r>
            <a:r>
              <a:rPr lang="fr-FR" sz="2400" dirty="0">
                <a:latin typeface="Calibri" charset="0"/>
              </a:rPr>
              <a:t> and </a:t>
            </a:r>
            <a:r>
              <a:rPr lang="fr-FR" sz="2400" dirty="0" err="1">
                <a:latin typeface="Calibri" charset="0"/>
              </a:rPr>
              <a:t>agroecological</a:t>
            </a:r>
            <a:r>
              <a:rPr lang="fr-FR" sz="2400" dirty="0">
                <a:latin typeface="Calibri" charset="0"/>
              </a:rPr>
              <a:t> infrastructures </a:t>
            </a:r>
            <a:r>
              <a:rPr lang="fr-FR" sz="2400" dirty="0" err="1">
                <a:latin typeface="Calibri" charset="0"/>
              </a:rPr>
              <a:t>agroforestery</a:t>
            </a:r>
            <a:endParaRPr lang="fr-FR" sz="2400" dirty="0">
              <a:latin typeface="Calibri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400" dirty="0" err="1">
                <a:latin typeface="Calibri" charset="0"/>
              </a:rPr>
              <a:t>Carbon</a:t>
            </a:r>
            <a:r>
              <a:rPr lang="fr-FR" sz="2400" dirty="0">
                <a:latin typeface="Calibri" charset="0"/>
              </a:rPr>
              <a:t> substitution: </a:t>
            </a:r>
            <a:r>
              <a:rPr lang="fr-FR" sz="2400" dirty="0" err="1">
                <a:latin typeface="Calibri" charset="0"/>
              </a:rPr>
              <a:t>methanisation</a:t>
            </a:r>
            <a:r>
              <a:rPr lang="fr-FR" sz="2400" dirty="0">
                <a:latin typeface="Calibri" charset="0"/>
              </a:rPr>
              <a:t> / </a:t>
            </a:r>
            <a:r>
              <a:rPr lang="fr-FR" sz="2400" dirty="0" err="1">
                <a:latin typeface="Calibri" charset="0"/>
              </a:rPr>
              <a:t>biodigesters</a:t>
            </a:r>
            <a:r>
              <a:rPr lang="fr-FR" sz="2400" dirty="0">
                <a:latin typeface="Calibri" charset="0"/>
              </a:rPr>
              <a:t>? </a:t>
            </a:r>
            <a:r>
              <a:rPr lang="fr-FR" sz="2400" dirty="0" err="1">
                <a:latin typeface="Calibri" charset="0"/>
              </a:rPr>
              <a:t>Linked</a:t>
            </a:r>
            <a:r>
              <a:rPr lang="fr-FR" sz="2400" dirty="0">
                <a:latin typeface="Calibri" charset="0"/>
              </a:rPr>
              <a:t> to </a:t>
            </a:r>
            <a:r>
              <a:rPr lang="fr-FR" sz="2400" dirty="0" err="1">
                <a:latin typeface="Calibri" charset="0"/>
              </a:rPr>
              <a:t>livestock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reduction</a:t>
            </a:r>
            <a:endParaRPr lang="fr-FR" sz="2400" dirty="0">
              <a:latin typeface="Calibri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fr-FR" sz="2000" dirty="0"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endParaRPr lang="fr-FR" dirty="0">
              <a:latin typeface="Calibri" charset="0"/>
            </a:endParaRPr>
          </a:p>
          <a:p>
            <a:pPr eaLnBrk="1" hangingPunct="1"/>
            <a:endParaRPr lang="fr-FR" sz="2400" dirty="0">
              <a:latin typeface="Calibri" charset="0"/>
            </a:endParaRPr>
          </a:p>
        </p:txBody>
      </p:sp>
      <p:sp>
        <p:nvSpPr>
          <p:cNvPr id="10243" name="Titre 1"/>
          <p:cNvSpPr txBox="1">
            <a:spLocks/>
          </p:cNvSpPr>
          <p:nvPr/>
        </p:nvSpPr>
        <p:spPr bwMode="auto">
          <a:xfrm>
            <a:off x="122238" y="44450"/>
            <a:ext cx="8916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ctr" eaLnBrk="1" hangingPunct="1"/>
            <a:r>
              <a:rPr lang="en-GB" sz="4000" b="1" dirty="0">
                <a:solidFill>
                  <a:schemeClr val="bg1"/>
                </a:solidFill>
              </a:rPr>
              <a:t>Potential for an improved climate impact </a:t>
            </a:r>
          </a:p>
        </p:txBody>
      </p:sp>
    </p:spTree>
    <p:extLst>
      <p:ext uri="{BB962C8B-B14F-4D97-AF65-F5344CB8AC3E}">
        <p14:creationId xmlns:p14="http://schemas.microsoft.com/office/powerpoint/2010/main" val="23795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38138" y="6413500"/>
            <a:ext cx="2432050" cy="306388"/>
          </a:xfrm>
        </p:spPr>
        <p:txBody>
          <a:bodyPr/>
          <a:lstStyle/>
          <a:p>
            <a:pPr eaLnBrk="1" hangingPunct="1"/>
            <a:endParaRPr lang="fr-FR">
              <a:latin typeface="Helvetica" charset="0"/>
              <a:cs typeface="Helvetica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38138" y="1673225"/>
            <a:ext cx="8316912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400" dirty="0">
                <a:latin typeface="Calibri" charset="0"/>
              </a:rPr>
              <a:t>A scenario comparable in </a:t>
            </a:r>
            <a:r>
              <a:rPr lang="fr-FR" sz="2400" dirty="0" err="1">
                <a:latin typeface="Calibri" charset="0"/>
              </a:rPr>
              <a:t>its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potential</a:t>
            </a:r>
            <a:r>
              <a:rPr lang="fr-FR" sz="2400" dirty="0">
                <a:latin typeface="Calibri" charset="0"/>
              </a:rPr>
              <a:t> of </a:t>
            </a:r>
            <a:r>
              <a:rPr lang="fr-FR" sz="2400" dirty="0" err="1">
                <a:latin typeface="Calibri" charset="0"/>
              </a:rPr>
              <a:t>emission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reduction</a:t>
            </a:r>
            <a:r>
              <a:rPr lang="fr-FR" sz="2400" dirty="0">
                <a:latin typeface="Calibri" charset="0"/>
              </a:rPr>
              <a:t> to </a:t>
            </a:r>
            <a:r>
              <a:rPr lang="fr-FR" sz="2400" dirty="0" err="1">
                <a:latin typeface="Calibri" charset="0"/>
              </a:rPr>
              <a:t>numerous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others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currently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discussed</a:t>
            </a:r>
            <a:r>
              <a:rPr lang="fr-FR" sz="2400" dirty="0">
                <a:latin typeface="Calibri" charset="0"/>
              </a:rPr>
              <a:t> at the EU </a:t>
            </a:r>
            <a:r>
              <a:rPr lang="fr-FR" sz="2400" dirty="0" err="1">
                <a:latin typeface="Calibri" charset="0"/>
              </a:rPr>
              <a:t>level</a:t>
            </a:r>
            <a:r>
              <a:rPr lang="fr-FR" sz="2400" dirty="0">
                <a:latin typeface="Calibri" charset="0"/>
              </a:rPr>
              <a:t>… 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400" dirty="0">
                <a:latin typeface="Calibri" charset="0"/>
              </a:rPr>
              <a:t>All in all: </a:t>
            </a:r>
            <a:r>
              <a:rPr lang="fr-FR" sz="2400" dirty="0" err="1">
                <a:latin typeface="Calibri" charset="0"/>
              </a:rPr>
              <a:t>reaching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carbon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neutrality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under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such</a:t>
            </a:r>
            <a:r>
              <a:rPr lang="fr-FR" sz="2400" dirty="0">
                <a:latin typeface="Calibri" charset="0"/>
              </a:rPr>
              <a:t> a scenario </a:t>
            </a:r>
            <a:r>
              <a:rPr lang="fr-FR" sz="2400" dirty="0" err="1">
                <a:latin typeface="Calibri" charset="0"/>
              </a:rPr>
              <a:t>would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be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challenging</a:t>
            </a:r>
            <a:endParaRPr lang="fr-FR" sz="2400" dirty="0">
              <a:latin typeface="Calibri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400" dirty="0">
                <a:latin typeface="Calibri" charset="0"/>
              </a:rPr>
              <a:t>But </a:t>
            </a:r>
            <a:r>
              <a:rPr lang="fr-FR" sz="2400" dirty="0" err="1">
                <a:latin typeface="Calibri" charset="0"/>
              </a:rPr>
              <a:t>this</a:t>
            </a:r>
            <a:r>
              <a:rPr lang="fr-FR" sz="2400" dirty="0">
                <a:latin typeface="Calibri" charset="0"/>
              </a:rPr>
              <a:t> has to </a:t>
            </a:r>
            <a:r>
              <a:rPr lang="fr-FR" sz="2400" dirty="0" err="1">
                <a:latin typeface="Calibri" charset="0"/>
              </a:rPr>
              <a:t>be</a:t>
            </a:r>
            <a:r>
              <a:rPr lang="fr-FR" sz="2400" dirty="0">
                <a:latin typeface="Calibri" charset="0"/>
              </a:rPr>
              <a:t> put in perspective </a:t>
            </a:r>
            <a:r>
              <a:rPr lang="fr-FR" sz="2400" dirty="0" err="1">
                <a:latin typeface="Calibri" charset="0"/>
              </a:rPr>
              <a:t>with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health</a:t>
            </a:r>
            <a:r>
              <a:rPr lang="fr-FR" sz="2400" dirty="0">
                <a:latin typeface="Calibri" charset="0"/>
              </a:rPr>
              <a:t> and </a:t>
            </a:r>
            <a:r>
              <a:rPr lang="fr-FR" sz="2400" dirty="0" err="1">
                <a:latin typeface="Calibri" charset="0"/>
              </a:rPr>
              <a:t>other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environmental</a:t>
            </a:r>
            <a:r>
              <a:rPr lang="fr-FR" sz="2400" dirty="0">
                <a:latin typeface="Calibri" charset="0"/>
              </a:rPr>
              <a:t> </a:t>
            </a:r>
            <a:r>
              <a:rPr lang="fr-FR" sz="2400" dirty="0" err="1">
                <a:latin typeface="Calibri" charset="0"/>
              </a:rPr>
              <a:t>benefits</a:t>
            </a:r>
            <a:endParaRPr lang="fr-FR" sz="2400" dirty="0">
              <a:latin typeface="Calibri" charset="0"/>
            </a:endParaRP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000" dirty="0">
                <a:latin typeface="Calibri" charset="0"/>
              </a:rPr>
              <a:t>Adaptation </a:t>
            </a:r>
            <a:r>
              <a:rPr lang="fr-FR" sz="2000" dirty="0" err="1">
                <a:latin typeface="Calibri" charset="0"/>
              </a:rPr>
              <a:t>potential</a:t>
            </a:r>
            <a:endParaRPr lang="fr-FR" sz="2000" dirty="0">
              <a:latin typeface="Calibri" charset="0"/>
            </a:endParaRP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000" dirty="0" err="1">
                <a:latin typeface="Calibri" charset="0"/>
              </a:rPr>
              <a:t>Biodiversity</a:t>
            </a:r>
            <a:r>
              <a:rPr lang="fr-FR" sz="2000" dirty="0">
                <a:latin typeface="Calibri" charset="0"/>
              </a:rPr>
              <a:t> and </a:t>
            </a:r>
            <a:r>
              <a:rPr lang="fr-FR" sz="2000" dirty="0" err="1">
                <a:latin typeface="Calibri" charset="0"/>
              </a:rPr>
              <a:t>natural</a:t>
            </a:r>
            <a:r>
              <a:rPr lang="fr-FR" sz="2000" dirty="0">
                <a:latin typeface="Calibri" charset="0"/>
              </a:rPr>
              <a:t> </a:t>
            </a:r>
            <a:r>
              <a:rPr lang="fr-FR" sz="2000" dirty="0" err="1">
                <a:latin typeface="Calibri" charset="0"/>
              </a:rPr>
              <a:t>resources</a:t>
            </a:r>
            <a:r>
              <a:rPr lang="fr-FR" sz="2000" dirty="0">
                <a:latin typeface="Calibri" charset="0"/>
              </a:rPr>
              <a:t> conservation</a:t>
            </a:r>
            <a:endParaRPr lang="fr-FR" dirty="0">
              <a:latin typeface="Calibri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400" dirty="0" err="1">
                <a:latin typeface="Calibri" charset="0"/>
              </a:rPr>
              <a:t>Some</a:t>
            </a:r>
            <a:r>
              <a:rPr lang="fr-FR" sz="2400" dirty="0">
                <a:latin typeface="Calibri" charset="0"/>
              </a:rPr>
              <a:t> key </a:t>
            </a:r>
            <a:r>
              <a:rPr lang="fr-FR" sz="2400" dirty="0" err="1">
                <a:latin typeface="Calibri" charset="0"/>
              </a:rPr>
              <a:t>hypothesis</a:t>
            </a:r>
            <a:r>
              <a:rPr lang="fr-FR" sz="2400" dirty="0">
                <a:latin typeface="Calibri" charset="0"/>
              </a:rPr>
              <a:t> on </a:t>
            </a:r>
            <a:r>
              <a:rPr lang="fr-FR" sz="2400" dirty="0" err="1">
                <a:latin typeface="Calibri" charset="0"/>
              </a:rPr>
              <a:t>diets</a:t>
            </a:r>
            <a:endParaRPr lang="fr-FR" sz="2400" dirty="0">
              <a:latin typeface="Calibri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400" dirty="0">
                <a:latin typeface="Calibri" charset="0"/>
              </a:rPr>
              <a:t>The </a:t>
            </a:r>
            <a:r>
              <a:rPr lang="fr-FR" sz="2400" dirty="0" err="1">
                <a:latin typeface="Calibri" charset="0"/>
              </a:rPr>
              <a:t>need</a:t>
            </a:r>
            <a:r>
              <a:rPr lang="fr-FR" sz="2400" dirty="0">
                <a:latin typeface="Calibri" charset="0"/>
              </a:rPr>
              <a:t> to continue the </a:t>
            </a:r>
            <a:r>
              <a:rPr lang="fr-FR" sz="2400" dirty="0" err="1">
                <a:latin typeface="Calibri" charset="0"/>
              </a:rPr>
              <a:t>debate</a:t>
            </a:r>
            <a:r>
              <a:rPr lang="fr-FR" sz="2400" dirty="0">
                <a:latin typeface="Calibri" charset="0"/>
              </a:rPr>
              <a:t> and </a:t>
            </a:r>
            <a:r>
              <a:rPr lang="fr-FR" sz="2400" dirty="0" err="1">
                <a:latin typeface="Calibri" charset="0"/>
              </a:rPr>
              <a:t>clarify</a:t>
            </a:r>
            <a:r>
              <a:rPr lang="fr-FR" sz="2400" dirty="0">
                <a:latin typeface="Calibri" charset="0"/>
              </a:rPr>
              <a:t> </a:t>
            </a:r>
            <a:endParaRPr lang="fr-FR" dirty="0">
              <a:latin typeface="Calibri" charset="0"/>
            </a:endParaRPr>
          </a:p>
          <a:p>
            <a:pPr eaLnBrk="1" hangingPunct="1"/>
            <a:endParaRPr lang="fr-FR" sz="2400" dirty="0">
              <a:latin typeface="Calibri" charset="0"/>
            </a:endParaRPr>
          </a:p>
        </p:txBody>
      </p:sp>
      <p:sp>
        <p:nvSpPr>
          <p:cNvPr id="10243" name="Titre 1"/>
          <p:cNvSpPr txBox="1">
            <a:spLocks/>
          </p:cNvSpPr>
          <p:nvPr/>
        </p:nvSpPr>
        <p:spPr bwMode="auto">
          <a:xfrm>
            <a:off x="122238" y="44450"/>
            <a:ext cx="8916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algn="ctr" eaLnBrk="1" hangingPunct="1"/>
            <a:r>
              <a:rPr lang="fr-FR" sz="4000" b="1" dirty="0">
                <a:solidFill>
                  <a:schemeClr val="bg1"/>
                </a:solidFill>
              </a:rPr>
              <a:t>Conclusion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0" y="3114675"/>
            <a:ext cx="9144000" cy="900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latin typeface="Helvetica" charset="0"/>
                <a:cs typeface="Helvetica" charset="0"/>
              </a:rPr>
              <a:t>Pierre-Marie Aubert (IDDRI) – </a:t>
            </a:r>
            <a:r>
              <a:rPr lang="en-GB" dirty="0" err="1">
                <a:latin typeface="Helvetica" charset="0"/>
                <a:cs typeface="Helvetica" charset="0"/>
              </a:rPr>
              <a:t>pierremarie.aubert@iddri.org</a:t>
            </a:r>
            <a:r>
              <a:rPr lang="en-GB" dirty="0">
                <a:latin typeface="Helvetica" charset="0"/>
                <a:cs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8085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Tyfa_A4-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92" y="0"/>
            <a:ext cx="8815294" cy="68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67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YFA_R-23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62"/>
          <a:stretch/>
        </p:blipFill>
        <p:spPr>
          <a:xfrm>
            <a:off x="956230" y="-14941"/>
            <a:ext cx="6992472" cy="69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16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YFA_R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940" y="34645"/>
            <a:ext cx="5214471" cy="68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68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YFA_R-9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12" r="4581"/>
          <a:stretch/>
        </p:blipFill>
        <p:spPr>
          <a:xfrm>
            <a:off x="0" y="0"/>
            <a:ext cx="4691529" cy="6991562"/>
          </a:xfrm>
          <a:prstGeom prst="rect">
            <a:avLst/>
          </a:prstGeom>
        </p:spPr>
      </p:pic>
      <p:pic>
        <p:nvPicPr>
          <p:cNvPr id="6" name="Image 5" descr="TYFA_R-25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23" r="3930"/>
          <a:stretch/>
        </p:blipFill>
        <p:spPr>
          <a:xfrm>
            <a:off x="4691528" y="567764"/>
            <a:ext cx="4485533" cy="49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00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YFA_R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054" y="-149411"/>
            <a:ext cx="5394885" cy="70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6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5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Helvetica" charset="0"/>
              </a:rPr>
              <a:t>Introduction (2)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868DAE-CCBF-354F-A1AF-CB108F3C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500949"/>
            <a:ext cx="83169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dirty="0">
                <a:latin typeface="Calibri" charset="0"/>
              </a:rPr>
              <a:t>But clear divergences on needed changes in farming systems that relate to different ways in hierarchizing issues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>
                <a:latin typeface="Calibri" charset="0"/>
              </a:rPr>
              <a:t>Two broad options</a:t>
            </a:r>
          </a:p>
          <a:p>
            <a:pPr eaLnBrk="1" hangingPunct="1"/>
            <a:endParaRPr lang="en-GB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YFA_R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70" y="519206"/>
            <a:ext cx="7829599" cy="51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9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8ADD41-255E-9542-B551-5D6E22F22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A1B5D08-1A95-FA47-A19A-847E4A223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7500" cy="5092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3D1DB9-09C2-0240-AFBB-136DDBB05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0" y="508000"/>
            <a:ext cx="67691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6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5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Helvetica" charset="0"/>
              </a:rPr>
              <a:t>Introduction (3)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868DAE-CCBF-354F-A1AF-CB108F3C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500949"/>
            <a:ext cx="831691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dirty="0">
                <a:latin typeface="Calibri" charset="0"/>
              </a:rPr>
              <a:t>A three steps approach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dirty="0">
                <a:latin typeface="Calibri" charset="0"/>
              </a:rPr>
              <a:t>Clarifying the </a:t>
            </a:r>
            <a:r>
              <a:rPr lang="en-GB" dirty="0" err="1">
                <a:latin typeface="Calibri" charset="0"/>
              </a:rPr>
              <a:t>demande</a:t>
            </a:r>
            <a:r>
              <a:rPr lang="en-GB" dirty="0">
                <a:latin typeface="Calibri" charset="0"/>
              </a:rPr>
              <a:t> vis-à-vis the agricultural (and more broadly: land) sector…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dirty="0">
                <a:latin typeface="Calibri" charset="0"/>
              </a:rPr>
              <a:t>The climate focused approach and its potential consequences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dirty="0">
                <a:latin typeface="Calibri" charset="0"/>
              </a:rPr>
              <a:t>Potentials &amp; limits of alternative approaches that takes more clearly into account biodiversity issues</a:t>
            </a:r>
          </a:p>
          <a:p>
            <a:pPr lvl="1" eaLnBrk="1" hangingPunct="1">
              <a:buFont typeface="Arial" charset="0"/>
              <a:buChar char="•"/>
            </a:pPr>
            <a:endParaRPr lang="en-GB" sz="2800" dirty="0">
              <a:latin typeface="Calibri" charset="0"/>
            </a:endParaRPr>
          </a:p>
          <a:p>
            <a:pPr eaLnBrk="1" hangingPunct="1"/>
            <a:endParaRPr lang="en-GB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99DBA90D-8F31-674B-BADB-2562721C5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2EB7E71-0AFE-9540-8DB2-249C20F10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1. The </a:t>
            </a:r>
            <a:r>
              <a:rPr lang="fr-FR" dirty="0" err="1"/>
              <a:t>demand</a:t>
            </a:r>
            <a:r>
              <a:rPr lang="fr-FR" dirty="0"/>
              <a:t> vis-à-vis the agricultural </a:t>
            </a:r>
            <a:r>
              <a:rPr lang="fr-FR" dirty="0" err="1"/>
              <a:t>sector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76D0457-D6A9-1644-B686-54F7378D3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DD69A5-10CF-A043-BDB1-D39654816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40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5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Helvetica" charset="0"/>
              </a:rPr>
              <a:t>Emission reduction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9EB061-1C9C-6643-860D-BB54AA9F3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1" t="6103" r="4574" b="9070"/>
          <a:stretch/>
        </p:blipFill>
        <p:spPr>
          <a:xfrm>
            <a:off x="624840" y="1191128"/>
            <a:ext cx="7530464" cy="564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6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5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Helvetica" charset="0"/>
              </a:rPr>
              <a:t>Carbon sequestration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98BA8B-263E-1643-92BF-025595947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0" b="8734"/>
          <a:stretch/>
        </p:blipFill>
        <p:spPr>
          <a:xfrm>
            <a:off x="0" y="1188720"/>
            <a:ext cx="9144000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9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5"/>
          <p:cNvSpPr>
            <a:spLocks noGrp="1"/>
          </p:cNvSpPr>
          <p:nvPr>
            <p:ph type="title"/>
          </p:nvPr>
        </p:nvSpPr>
        <p:spPr>
          <a:xfrm>
            <a:off x="122238" y="44450"/>
            <a:ext cx="8916987" cy="1143000"/>
          </a:xfrm>
        </p:spPr>
        <p:txBody>
          <a:bodyPr/>
          <a:lstStyle/>
          <a:p>
            <a:pPr eaLnBrk="1" hangingPunct="1"/>
            <a:r>
              <a:rPr lang="en-GB" dirty="0" err="1">
                <a:latin typeface="Helvetica" charset="0"/>
              </a:rPr>
              <a:t>Bimoass</a:t>
            </a:r>
            <a:r>
              <a:rPr lang="en-GB" dirty="0">
                <a:latin typeface="Helvetica" charset="0"/>
              </a:rPr>
              <a:t> for energy and the industry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614EB7-FFBE-314A-A174-15DCCEBC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673225"/>
            <a:ext cx="831691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2pPr>
            <a:lvl3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3pPr>
            <a:lvl4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4pPr>
            <a:lvl5pPr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400" dirty="0" err="1">
                <a:latin typeface="Calibri" charset="0"/>
              </a:rPr>
              <a:t>Biofuel</a:t>
            </a:r>
            <a:r>
              <a:rPr lang="fr-FR" sz="2400" dirty="0">
                <a:latin typeface="Calibri" charset="0"/>
              </a:rPr>
              <a:t> 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fr-FR" sz="2400" dirty="0" err="1">
                <a:latin typeface="Calibri" charset="0"/>
              </a:rPr>
              <a:t>Biogas</a:t>
            </a:r>
            <a:endParaRPr lang="fr-FR" sz="2400" dirty="0"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endParaRPr lang="fr-FR" dirty="0">
              <a:latin typeface="Calibri" charset="0"/>
            </a:endParaRPr>
          </a:p>
          <a:p>
            <a:pPr eaLnBrk="1" hangingPunct="1"/>
            <a:endParaRPr lang="fr-FR" sz="2400" dirty="0">
              <a:latin typeface="Calibri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0A96DB-FDC1-484E-AAA3-EEE76E4FF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50" y="1492247"/>
            <a:ext cx="7289022" cy="45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IDDRI_modèle_UTILISER CELUI CI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us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in">
  <a:themeElements>
    <a:clrScheme name="IDDRI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CF172F"/>
      </a:accent1>
      <a:accent2>
        <a:srgbClr val="0E1B20"/>
      </a:accent2>
      <a:accent3>
        <a:srgbClr val="343231"/>
      </a:accent3>
      <a:accent4>
        <a:srgbClr val="4B504D"/>
      </a:accent4>
      <a:accent5>
        <a:srgbClr val="DDDEDD"/>
      </a:accent5>
      <a:accent6>
        <a:srgbClr val="7B7F7A"/>
      </a:accent6>
      <a:hlink>
        <a:srgbClr val="CF17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IDDRI_modèle_UTILISER CELUI CI.potx</Template>
  <TotalTime>1980</TotalTime>
  <Words>455</Words>
  <Application>Microsoft Macintosh PowerPoint</Application>
  <PresentationFormat>Affichage à l'écran (4:3)</PresentationFormat>
  <Paragraphs>88</Paragraphs>
  <Slides>30</Slides>
  <Notes>4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Courier New</vt:lpstr>
      <vt:lpstr>Georgia</vt:lpstr>
      <vt:lpstr>Helvetica</vt:lpstr>
      <vt:lpstr>Helvetica Light</vt:lpstr>
      <vt:lpstr>Wingdings</vt:lpstr>
      <vt:lpstr>IDDRI_modèle_UTILISER CELUI CI</vt:lpstr>
      <vt:lpstr>Contenus</vt:lpstr>
      <vt:lpstr>Fin</vt:lpstr>
      <vt:lpstr>The role of the agricultural sector in a carbon neutral Europe</vt:lpstr>
      <vt:lpstr>Introduction (1)</vt:lpstr>
      <vt:lpstr>Introduction (2)</vt:lpstr>
      <vt:lpstr>Présentation PowerPoint</vt:lpstr>
      <vt:lpstr>Introduction (3)</vt:lpstr>
      <vt:lpstr>1. The demand vis-à-vis the agricultural sector</vt:lpstr>
      <vt:lpstr>Emission reduction</vt:lpstr>
      <vt:lpstr>Carbon sequestration</vt:lpstr>
      <vt:lpstr>Bimoass for energy and the industry</vt:lpstr>
      <vt:lpstr>2. A climate-focused approach and its possible consequences</vt:lpstr>
      <vt:lpstr>The ECF scenario</vt:lpstr>
      <vt:lpstr>Potential consequences</vt:lpstr>
      <vt:lpstr>3. Potential and limits of alternative approaches </vt:lpstr>
      <vt:lpstr>The TYFA scenario: the modelling tool</vt:lpstr>
      <vt:lpstr>The tested hypothesis</vt:lpstr>
      <vt:lpstr>The tested hypothesis</vt:lpstr>
      <vt:lpstr>The tested hypothesis</vt:lpstr>
      <vt:lpstr>The tested hypothesis</vt:lpstr>
      <vt:lpstr>The tested hypothesis</vt:lpstr>
      <vt:lpstr>The tested hypothesis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Jacquinot</dc:creator>
  <cp:lastModifiedBy>Microsoft Office User</cp:lastModifiedBy>
  <cp:revision>241</cp:revision>
  <dcterms:created xsi:type="dcterms:W3CDTF">2018-01-25T10:04:35Z</dcterms:created>
  <dcterms:modified xsi:type="dcterms:W3CDTF">2018-11-15T21:46:36Z</dcterms:modified>
</cp:coreProperties>
</file>