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1"/>
  </p:notesMasterIdLst>
  <p:handoutMasterIdLst>
    <p:handoutMasterId r:id="rId22"/>
  </p:handoutMasterIdLst>
  <p:sldIdLst>
    <p:sldId id="360" r:id="rId3"/>
    <p:sldId id="381" r:id="rId4"/>
    <p:sldId id="522" r:id="rId5"/>
    <p:sldId id="297" r:id="rId6"/>
    <p:sldId id="347" r:id="rId7"/>
    <p:sldId id="454" r:id="rId8"/>
    <p:sldId id="523" r:id="rId9"/>
    <p:sldId id="510" r:id="rId10"/>
    <p:sldId id="419" r:id="rId11"/>
    <p:sldId id="387" r:id="rId12"/>
    <p:sldId id="417" r:id="rId13"/>
    <p:sldId id="521" r:id="rId14"/>
    <p:sldId id="415" r:id="rId15"/>
    <p:sldId id="524" r:id="rId16"/>
    <p:sldId id="938" r:id="rId17"/>
    <p:sldId id="939" r:id="rId18"/>
    <p:sldId id="418" r:id="rId19"/>
    <p:sldId id="461" r:id="rId20"/>
  </p:sldIdLst>
  <p:sldSz cx="12192000" cy="6858000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3E3"/>
    <a:srgbClr val="D6E6E6"/>
    <a:srgbClr val="D4E8E6"/>
    <a:srgbClr val="D5E1E7"/>
    <a:srgbClr val="CEEED8"/>
    <a:srgbClr val="E3ECD0"/>
    <a:srgbClr val="FFFFFF"/>
    <a:srgbClr val="0099CB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B5547-071F-443F-B06B-7B2707817834}" v="61" dt="2023-04-05T14:24:51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79" autoAdjust="0"/>
    <p:restoredTop sz="79553" autoAdjust="0"/>
  </p:normalViewPr>
  <p:slideViewPr>
    <p:cSldViewPr snapToGrid="0">
      <p:cViewPr varScale="1">
        <p:scale>
          <a:sx n="61" d="100"/>
          <a:sy n="61" d="100"/>
        </p:scale>
        <p:origin x="96" y="1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us Campbell" userId="39d74c44-987e-4637-a927-2f1b69a33891" providerId="ADAL" clId="{67BB5547-071F-443F-B06B-7B2707817834}"/>
    <pc:docChg chg="undo redo custSel addSld delSld modSld sldOrd">
      <pc:chgData name="Darius Campbell" userId="39d74c44-987e-4637-a927-2f1b69a33891" providerId="ADAL" clId="{67BB5547-071F-443F-B06B-7B2707817834}" dt="2023-04-05T14:26:11.539" v="885" actId="1076"/>
      <pc:docMkLst>
        <pc:docMk/>
      </pc:docMkLst>
      <pc:sldChg chg="del">
        <pc:chgData name="Darius Campbell" userId="39d74c44-987e-4637-a927-2f1b69a33891" providerId="ADAL" clId="{67BB5547-071F-443F-B06B-7B2707817834}" dt="2023-04-05T11:57:32.211" v="273" actId="47"/>
        <pc:sldMkLst>
          <pc:docMk/>
          <pc:sldMk cId="1400952110" sldId="285"/>
        </pc:sldMkLst>
      </pc:sldChg>
      <pc:sldChg chg="del">
        <pc:chgData name="Darius Campbell" userId="39d74c44-987e-4637-a927-2f1b69a33891" providerId="ADAL" clId="{67BB5547-071F-443F-B06B-7B2707817834}" dt="2023-04-05T11:58:11.018" v="278" actId="47"/>
        <pc:sldMkLst>
          <pc:docMk/>
          <pc:sldMk cId="1402086351" sldId="287"/>
        </pc:sldMkLst>
      </pc:sldChg>
      <pc:sldChg chg="del">
        <pc:chgData name="Darius Campbell" userId="39d74c44-987e-4637-a927-2f1b69a33891" providerId="ADAL" clId="{67BB5547-071F-443F-B06B-7B2707817834}" dt="2023-04-05T11:57:37.910" v="274" actId="47"/>
        <pc:sldMkLst>
          <pc:docMk/>
          <pc:sldMk cId="1041574759" sldId="288"/>
        </pc:sldMkLst>
      </pc:sldChg>
      <pc:sldChg chg="add del">
        <pc:chgData name="Darius Campbell" userId="39d74c44-987e-4637-a927-2f1b69a33891" providerId="ADAL" clId="{67BB5547-071F-443F-B06B-7B2707817834}" dt="2023-04-05T13:36:51.623" v="554" actId="47"/>
        <pc:sldMkLst>
          <pc:docMk/>
          <pc:sldMk cId="4206514297" sldId="290"/>
        </pc:sldMkLst>
      </pc:sldChg>
      <pc:sldChg chg="ord">
        <pc:chgData name="Darius Campbell" userId="39d74c44-987e-4637-a927-2f1b69a33891" providerId="ADAL" clId="{67BB5547-071F-443F-B06B-7B2707817834}" dt="2023-04-05T11:27:05.242" v="18"/>
        <pc:sldMkLst>
          <pc:docMk/>
          <pc:sldMk cId="3480016114" sldId="297"/>
        </pc:sldMkLst>
      </pc:sldChg>
      <pc:sldChg chg="del">
        <pc:chgData name="Darius Campbell" userId="39d74c44-987e-4637-a927-2f1b69a33891" providerId="ADAL" clId="{67BB5547-071F-443F-B06B-7B2707817834}" dt="2023-04-05T11:38:16.338" v="111" actId="2696"/>
        <pc:sldMkLst>
          <pc:docMk/>
          <pc:sldMk cId="1480716577" sldId="311"/>
        </pc:sldMkLst>
      </pc:sldChg>
      <pc:sldChg chg="del">
        <pc:chgData name="Darius Campbell" userId="39d74c44-987e-4637-a927-2f1b69a33891" providerId="ADAL" clId="{67BB5547-071F-443F-B06B-7B2707817834}" dt="2023-04-05T11:41:48.664" v="122" actId="47"/>
        <pc:sldMkLst>
          <pc:docMk/>
          <pc:sldMk cId="385610971" sldId="324"/>
        </pc:sldMkLst>
      </pc:sldChg>
      <pc:sldChg chg="delSp del ord">
        <pc:chgData name="Darius Campbell" userId="39d74c44-987e-4637-a927-2f1b69a33891" providerId="ADAL" clId="{67BB5547-071F-443F-B06B-7B2707817834}" dt="2023-04-05T11:56:50.325" v="270" actId="47"/>
        <pc:sldMkLst>
          <pc:docMk/>
          <pc:sldMk cId="4051612251" sldId="347"/>
        </pc:sldMkLst>
        <pc:picChg chg="del">
          <ac:chgData name="Darius Campbell" userId="39d74c44-987e-4637-a927-2f1b69a33891" providerId="ADAL" clId="{67BB5547-071F-443F-B06B-7B2707817834}" dt="2023-04-05T11:39:41.474" v="115"/>
          <ac:picMkLst>
            <pc:docMk/>
            <pc:sldMk cId="4051612251" sldId="347"/>
            <ac:picMk id="11" creationId="{3A6DD049-57FA-0828-ADB4-45204D882BC2}"/>
          </ac:picMkLst>
        </pc:picChg>
      </pc:sldChg>
      <pc:sldChg chg="modSp mod">
        <pc:chgData name="Darius Campbell" userId="39d74c44-987e-4637-a927-2f1b69a33891" providerId="ADAL" clId="{67BB5547-071F-443F-B06B-7B2707817834}" dt="2023-04-05T11:37:22.774" v="110" actId="6549"/>
        <pc:sldMkLst>
          <pc:docMk/>
          <pc:sldMk cId="80324527" sldId="360"/>
        </pc:sldMkLst>
        <pc:spChg chg="mod">
          <ac:chgData name="Darius Campbell" userId="39d74c44-987e-4637-a927-2f1b69a33891" providerId="ADAL" clId="{67BB5547-071F-443F-B06B-7B2707817834}" dt="2023-04-05T11:37:22.774" v="110" actId="6549"/>
          <ac:spMkLst>
            <pc:docMk/>
            <pc:sldMk cId="80324527" sldId="360"/>
            <ac:spMk id="5" creationId="{00000000-0000-0000-0000-000000000000}"/>
          </ac:spMkLst>
        </pc:spChg>
      </pc:sldChg>
      <pc:sldChg chg="modSp mod ord">
        <pc:chgData name="Darius Campbell" userId="39d74c44-987e-4637-a927-2f1b69a33891" providerId="ADAL" clId="{67BB5547-071F-443F-B06B-7B2707817834}" dt="2023-04-05T14:12:12.819" v="685" actId="14100"/>
        <pc:sldMkLst>
          <pc:docMk/>
          <pc:sldMk cId="0" sldId="381"/>
        </pc:sldMkLst>
        <pc:spChg chg="mod">
          <ac:chgData name="Darius Campbell" userId="39d74c44-987e-4637-a927-2f1b69a33891" providerId="ADAL" clId="{67BB5547-071F-443F-B06B-7B2707817834}" dt="2023-04-05T11:53:50.313" v="149" actId="1076"/>
          <ac:spMkLst>
            <pc:docMk/>
            <pc:sldMk cId="0" sldId="381"/>
            <ac:spMk id="10" creationId="{77A690FD-4F64-5945-A0C9-C6FE8B2EC774}"/>
          </ac:spMkLst>
        </pc:spChg>
        <pc:grpChg chg="mod">
          <ac:chgData name="Darius Campbell" userId="39d74c44-987e-4637-a927-2f1b69a33891" providerId="ADAL" clId="{67BB5547-071F-443F-B06B-7B2707817834}" dt="2023-04-05T11:53:50.313" v="149" actId="1076"/>
          <ac:grpSpMkLst>
            <pc:docMk/>
            <pc:sldMk cId="0" sldId="381"/>
            <ac:grpSpMk id="6" creationId="{00000000-0000-0000-0000-000000000000}"/>
          </ac:grpSpMkLst>
        </pc:grpChg>
        <pc:picChg chg="mod">
          <ac:chgData name="Darius Campbell" userId="39d74c44-987e-4637-a927-2f1b69a33891" providerId="ADAL" clId="{67BB5547-071F-443F-B06B-7B2707817834}" dt="2023-04-05T11:53:50.313" v="149" actId="1076"/>
          <ac:picMkLst>
            <pc:docMk/>
            <pc:sldMk cId="0" sldId="381"/>
            <ac:picMk id="5" creationId="{00000000-0000-0000-0000-000000000000}"/>
          </ac:picMkLst>
        </pc:picChg>
        <pc:picChg chg="mod">
          <ac:chgData name="Darius Campbell" userId="39d74c44-987e-4637-a927-2f1b69a33891" providerId="ADAL" clId="{67BB5547-071F-443F-B06B-7B2707817834}" dt="2023-04-05T11:53:50.313" v="149" actId="1076"/>
          <ac:picMkLst>
            <pc:docMk/>
            <pc:sldMk cId="0" sldId="381"/>
            <ac:picMk id="8" creationId="{00000000-0000-0000-0000-000000000000}"/>
          </ac:picMkLst>
        </pc:picChg>
        <pc:picChg chg="mod">
          <ac:chgData name="Darius Campbell" userId="39d74c44-987e-4637-a927-2f1b69a33891" providerId="ADAL" clId="{67BB5547-071F-443F-B06B-7B2707817834}" dt="2023-04-05T14:12:12.819" v="685" actId="14100"/>
          <ac:picMkLst>
            <pc:docMk/>
            <pc:sldMk cId="0" sldId="381"/>
            <ac:picMk id="13" creationId="{D4D698D6-29FA-3641-AB88-43DB79BA19DF}"/>
          </ac:picMkLst>
        </pc:picChg>
        <pc:picChg chg="mod">
          <ac:chgData name="Darius Campbell" userId="39d74c44-987e-4637-a927-2f1b69a33891" providerId="ADAL" clId="{67BB5547-071F-443F-B06B-7B2707817834}" dt="2023-04-05T11:53:50.313" v="149" actId="1076"/>
          <ac:picMkLst>
            <pc:docMk/>
            <pc:sldMk cId="0" sldId="381"/>
            <ac:picMk id="1026" creationId="{00000000-0000-0000-0000-000000000000}"/>
          </ac:picMkLst>
        </pc:picChg>
        <pc:picChg chg="mod">
          <ac:chgData name="Darius Campbell" userId="39d74c44-987e-4637-a927-2f1b69a33891" providerId="ADAL" clId="{67BB5547-071F-443F-B06B-7B2707817834}" dt="2023-04-05T11:53:50.313" v="149" actId="1076"/>
          <ac:picMkLst>
            <pc:docMk/>
            <pc:sldMk cId="0" sldId="381"/>
            <ac:picMk id="1028" creationId="{00000000-0000-0000-0000-000000000000}"/>
          </ac:picMkLst>
        </pc:picChg>
        <pc:picChg chg="mod">
          <ac:chgData name="Darius Campbell" userId="39d74c44-987e-4637-a927-2f1b69a33891" providerId="ADAL" clId="{67BB5547-071F-443F-B06B-7B2707817834}" dt="2023-04-05T11:53:50.313" v="149" actId="1076"/>
          <ac:picMkLst>
            <pc:docMk/>
            <pc:sldMk cId="0" sldId="381"/>
            <ac:picMk id="1030" creationId="{00000000-0000-0000-0000-000000000000}"/>
          </ac:picMkLst>
        </pc:picChg>
        <pc:picChg chg="mod">
          <ac:chgData name="Darius Campbell" userId="39d74c44-987e-4637-a927-2f1b69a33891" providerId="ADAL" clId="{67BB5547-071F-443F-B06B-7B2707817834}" dt="2023-04-05T11:53:50.313" v="149" actId="1076"/>
          <ac:picMkLst>
            <pc:docMk/>
            <pc:sldMk cId="0" sldId="381"/>
            <ac:picMk id="1032" creationId="{00000000-0000-0000-0000-000000000000}"/>
          </ac:picMkLst>
        </pc:picChg>
      </pc:sldChg>
      <pc:sldChg chg="addSp delSp modSp add del mod ord">
        <pc:chgData name="Darius Campbell" userId="39d74c44-987e-4637-a927-2f1b69a33891" providerId="ADAL" clId="{67BB5547-071F-443F-B06B-7B2707817834}" dt="2023-04-05T11:40:24.377" v="121"/>
        <pc:sldMkLst>
          <pc:docMk/>
          <pc:sldMk cId="3950737820" sldId="387"/>
        </pc:sldMkLst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0" creationId="{5511F7E6-0E1E-44A8-AD24-561CBCF95CC9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2" creationId="{6B6902D1-10F8-97A7-43AC-F86279E53A4B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3" creationId="{F5F957D7-6D30-15F6-6541-7C0E8241EBB1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4" creationId="{28AC8700-2312-4A27-B677-95E5983C1811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6" creationId="{28B9D43A-29D1-7543-A115-8043E0348AD5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7" creationId="{70E6DE77-9110-D522-8835-EB4C43673C89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28" creationId="{81D8DC2B-E055-5B25-2E29-14A6D882A462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30" creationId="{8D09DBE0-E5FB-D569-1D88-1418C912BA45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31" creationId="{7E7502B0-27F5-37AA-340F-C39502A3D510}"/>
          </ac:spMkLst>
        </pc:spChg>
        <pc:spChg chg="mod">
          <ac:chgData name="Darius Campbell" userId="39d74c44-987e-4637-a927-2f1b69a33891" providerId="ADAL" clId="{67BB5547-071F-443F-B06B-7B2707817834}" dt="2023-04-05T11:35:29.666" v="72"/>
          <ac:spMkLst>
            <pc:docMk/>
            <pc:sldMk cId="3950737820" sldId="387"/>
            <ac:spMk id="32" creationId="{F7217BAA-DC28-3A7C-7B4A-42789889EA0B}"/>
          </ac:spMkLst>
        </pc:spChg>
        <pc:grpChg chg="del mod">
          <ac:chgData name="Darius Campbell" userId="39d74c44-987e-4637-a927-2f1b69a33891" providerId="ADAL" clId="{67BB5547-071F-443F-B06B-7B2707817834}" dt="2023-04-05T11:31:12.570" v="46" actId="478"/>
          <ac:grpSpMkLst>
            <pc:docMk/>
            <pc:sldMk cId="3950737820" sldId="387"/>
            <ac:grpSpMk id="4" creationId="{00000000-0000-0000-0000-000000000000}"/>
          </ac:grpSpMkLst>
        </pc:grpChg>
        <pc:grpChg chg="add mod">
          <ac:chgData name="Darius Campbell" userId="39d74c44-987e-4637-a927-2f1b69a33891" providerId="ADAL" clId="{67BB5547-071F-443F-B06B-7B2707817834}" dt="2023-04-05T11:36:21.599" v="80" actId="1076"/>
          <ac:grpSpMkLst>
            <pc:docMk/>
            <pc:sldMk cId="3950737820" sldId="387"/>
            <ac:grpSpMk id="18" creationId="{97454434-CACB-C7FA-84EE-9CB40AAE0E21}"/>
          </ac:grpSpMkLst>
        </pc:grpChg>
        <pc:grpChg chg="mod">
          <ac:chgData name="Darius Campbell" userId="39d74c44-987e-4637-a927-2f1b69a33891" providerId="ADAL" clId="{67BB5547-071F-443F-B06B-7B2707817834}" dt="2023-04-05T11:35:29.666" v="72"/>
          <ac:grpSpMkLst>
            <pc:docMk/>
            <pc:sldMk cId="3950737820" sldId="387"/>
            <ac:grpSpMk id="19" creationId="{66D9555A-03A9-38CF-1F00-56FEFE12F961}"/>
          </ac:grpSpMkLst>
        </pc:grpChg>
        <pc:grpChg chg="mod">
          <ac:chgData name="Darius Campbell" userId="39d74c44-987e-4637-a927-2f1b69a33891" providerId="ADAL" clId="{67BB5547-071F-443F-B06B-7B2707817834}" dt="2023-04-05T11:35:29.666" v="72"/>
          <ac:grpSpMkLst>
            <pc:docMk/>
            <pc:sldMk cId="3950737820" sldId="387"/>
            <ac:grpSpMk id="21" creationId="{82CB1F6C-35AB-BA80-F7EF-8FA286C71BE0}"/>
          </ac:grpSpMkLst>
        </pc:grpChg>
        <pc:picChg chg="add del mod">
          <ac:chgData name="Darius Campbell" userId="39d74c44-987e-4637-a927-2f1b69a33891" providerId="ADAL" clId="{67BB5547-071F-443F-B06B-7B2707817834}" dt="2023-04-05T11:33:06.121" v="57" actId="478"/>
          <ac:picMkLst>
            <pc:docMk/>
            <pc:sldMk cId="3950737820" sldId="387"/>
            <ac:picMk id="5" creationId="{39D268F1-9417-4338-AE6C-9BB1E53F8C5E}"/>
          </ac:picMkLst>
        </pc:picChg>
        <pc:picChg chg="add del">
          <ac:chgData name="Darius Campbell" userId="39d74c44-987e-4637-a927-2f1b69a33891" providerId="ADAL" clId="{67BB5547-071F-443F-B06B-7B2707817834}" dt="2023-04-05T11:32:54.408" v="54"/>
          <ac:picMkLst>
            <pc:docMk/>
            <pc:sldMk cId="3950737820" sldId="387"/>
            <ac:picMk id="13" creationId="{2D49EFF6-2B7A-6A47-2FC0-813E2A3FD23D}"/>
          </ac:picMkLst>
        </pc:picChg>
        <pc:picChg chg="add del mod">
          <ac:chgData name="Darius Campbell" userId="39d74c44-987e-4637-a927-2f1b69a33891" providerId="ADAL" clId="{67BB5547-071F-443F-B06B-7B2707817834}" dt="2023-04-05T11:33:03.787" v="56" actId="478"/>
          <ac:picMkLst>
            <pc:docMk/>
            <pc:sldMk cId="3950737820" sldId="387"/>
            <ac:picMk id="15" creationId="{4C75B5A7-CE52-7F62-8E6D-F0A22D4FDBCB}"/>
          </ac:picMkLst>
        </pc:picChg>
        <pc:picChg chg="add del mod">
          <ac:chgData name="Darius Campbell" userId="39d74c44-987e-4637-a927-2f1b69a33891" providerId="ADAL" clId="{67BB5547-071F-443F-B06B-7B2707817834}" dt="2023-04-05T11:34:23.407" v="63" actId="21"/>
          <ac:picMkLst>
            <pc:docMk/>
            <pc:sldMk cId="3950737820" sldId="387"/>
            <ac:picMk id="16" creationId="{7FEA71B0-A45A-CFA6-3923-02686C8F7926}"/>
          </ac:picMkLst>
        </pc:picChg>
        <pc:picChg chg="add del mod">
          <ac:chgData name="Darius Campbell" userId="39d74c44-987e-4637-a927-2f1b69a33891" providerId="ADAL" clId="{67BB5547-071F-443F-B06B-7B2707817834}" dt="2023-04-05T11:35:24.942" v="71" actId="478"/>
          <ac:picMkLst>
            <pc:docMk/>
            <pc:sldMk cId="3950737820" sldId="387"/>
            <ac:picMk id="17" creationId="{9EECCF03-6801-5AE6-A2B3-9A2BA8335B91}"/>
          </ac:picMkLst>
        </pc:picChg>
        <pc:picChg chg="mod">
          <ac:chgData name="Darius Campbell" userId="39d74c44-987e-4637-a927-2f1b69a33891" providerId="ADAL" clId="{67BB5547-071F-443F-B06B-7B2707817834}" dt="2023-04-05T11:35:29.666" v="72"/>
          <ac:picMkLst>
            <pc:docMk/>
            <pc:sldMk cId="3950737820" sldId="387"/>
            <ac:picMk id="25" creationId="{A69A74DC-1D1A-4933-26B3-A26D549BC38C}"/>
          </ac:picMkLst>
        </pc:picChg>
        <pc:picChg chg="mod">
          <ac:chgData name="Darius Campbell" userId="39d74c44-987e-4637-a927-2f1b69a33891" providerId="ADAL" clId="{67BB5547-071F-443F-B06B-7B2707817834}" dt="2023-04-05T11:36:08.466" v="78" actId="1076"/>
          <ac:picMkLst>
            <pc:docMk/>
            <pc:sldMk cId="3950737820" sldId="387"/>
            <ac:picMk id="29" creationId="{7054F25F-C4B0-082E-4703-C7917F6521BB}"/>
          </ac:picMkLst>
        </pc:picChg>
      </pc:sldChg>
      <pc:sldChg chg="addSp delSp modSp add del mod">
        <pc:chgData name="Darius Campbell" userId="39d74c44-987e-4637-a927-2f1b69a33891" providerId="ADAL" clId="{67BB5547-071F-443F-B06B-7B2707817834}" dt="2023-04-05T11:36:30.274" v="81" actId="47"/>
        <pc:sldMkLst>
          <pc:docMk/>
          <pc:sldMk cId="1910494278" sldId="389"/>
        </pc:sldMkLst>
        <pc:spChg chg="add 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5" creationId="{2A391C48-755B-4559-2E54-DD79A8F82845}"/>
          </ac:spMkLst>
        </pc:spChg>
        <pc:spChg chg="add 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6" creationId="{3829FDB7-DFBE-F11A-AC93-C4B18E9DD719}"/>
          </ac:spMkLst>
        </pc:spChg>
        <pc:spChg chg="add 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7" creationId="{50EB336E-25A7-6FB7-5021-E95803045F09}"/>
          </ac:spMkLst>
        </pc:spChg>
        <pc:spChg chg="add del mod">
          <ac:chgData name="Darius Campbell" userId="39d74c44-987e-4637-a927-2f1b69a33891" providerId="ADAL" clId="{67BB5547-071F-443F-B06B-7B2707817834}" dt="2023-04-05T11:35:02.297" v="68" actId="21"/>
          <ac:spMkLst>
            <pc:docMk/>
            <pc:sldMk cId="1910494278" sldId="389"/>
            <ac:spMk id="8" creationId="{29304E68-8781-CFC4-7E7B-0704E9A63078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25" creationId="{B4136D52-E398-48EE-BC40-9B24315A4A7A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27" creationId="{46E5C6FD-DC9A-CCEA-10DC-D109A03FBB61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28" creationId="{7AEA4905-B672-57A6-F505-CE0208461A1B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29" creationId="{EAA53B0F-4891-4DF0-0D9C-2322F68C0C1F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31" creationId="{1A3531CF-4C32-4805-9C34-2E666F66C5F3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32" creationId="{62545EAB-795B-C4C2-FAD4-654D27D343C4}"/>
          </ac:spMkLst>
        </pc:spChg>
        <pc:spChg chg="mod">
          <ac:chgData name="Darius Campbell" userId="39d74c44-987e-4637-a927-2f1b69a33891" providerId="ADAL" clId="{67BB5547-071F-443F-B06B-7B2707817834}" dt="2023-04-05T11:33:42.471" v="58" actId="571"/>
          <ac:spMkLst>
            <pc:docMk/>
            <pc:sldMk cId="1910494278" sldId="389"/>
            <ac:spMk id="33" creationId="{E291EA17-51CE-917D-44D6-662EBDD9D21D}"/>
          </ac:spMkLst>
        </pc:spChg>
        <pc:grpChg chg="mod">
          <ac:chgData name="Darius Campbell" userId="39d74c44-987e-4637-a927-2f1b69a33891" providerId="ADAL" clId="{67BB5547-071F-443F-B06B-7B2707817834}" dt="2023-04-05T11:34:14.488" v="62" actId="1076"/>
          <ac:grpSpMkLst>
            <pc:docMk/>
            <pc:sldMk cId="1910494278" sldId="389"/>
            <ac:grpSpMk id="23" creationId="{A4B6D211-1FBA-DF76-44D1-EBF79A90E899}"/>
          </ac:grpSpMkLst>
        </pc:grpChg>
        <pc:grpChg chg="mod">
          <ac:chgData name="Darius Campbell" userId="39d74c44-987e-4637-a927-2f1b69a33891" providerId="ADAL" clId="{67BB5547-071F-443F-B06B-7B2707817834}" dt="2023-04-05T11:33:42.471" v="58" actId="571"/>
          <ac:grpSpMkLst>
            <pc:docMk/>
            <pc:sldMk cId="1910494278" sldId="389"/>
            <ac:grpSpMk id="24" creationId="{27392576-8577-4CD9-D6BD-EAC9BCC24485}"/>
          </ac:grpSpMkLst>
        </pc:grpChg>
        <pc:grpChg chg="mod">
          <ac:chgData name="Darius Campbell" userId="39d74c44-987e-4637-a927-2f1b69a33891" providerId="ADAL" clId="{67BB5547-071F-443F-B06B-7B2707817834}" dt="2023-04-05T11:33:42.471" v="58" actId="571"/>
          <ac:grpSpMkLst>
            <pc:docMk/>
            <pc:sldMk cId="1910494278" sldId="389"/>
            <ac:grpSpMk id="26" creationId="{EAD4AFAF-93D0-D43E-EEFB-27BD251DFDBE}"/>
          </ac:grpSpMkLst>
        </pc:grpChg>
        <pc:picChg chg="add mod">
          <ac:chgData name="Darius Campbell" userId="39d74c44-987e-4637-a927-2f1b69a33891" providerId="ADAL" clId="{67BB5547-071F-443F-B06B-7B2707817834}" dt="2023-04-05T11:33:42.471" v="58" actId="571"/>
          <ac:picMkLst>
            <pc:docMk/>
            <pc:sldMk cId="1910494278" sldId="389"/>
            <ac:picMk id="3" creationId="{8BDC398E-5B38-753B-9267-7890B5754C3C}"/>
          </ac:picMkLst>
        </pc:picChg>
        <pc:picChg chg="mod">
          <ac:chgData name="Darius Campbell" userId="39d74c44-987e-4637-a927-2f1b69a33891" providerId="ADAL" clId="{67BB5547-071F-443F-B06B-7B2707817834}" dt="2023-04-05T11:33:42.471" v="58" actId="571"/>
          <ac:picMkLst>
            <pc:docMk/>
            <pc:sldMk cId="1910494278" sldId="389"/>
            <ac:picMk id="30" creationId="{2CBB3475-CF00-8F61-4F66-979A9F18BFC0}"/>
          </ac:picMkLst>
        </pc:picChg>
      </pc:sldChg>
      <pc:sldChg chg="del ord">
        <pc:chgData name="Darius Campbell" userId="39d74c44-987e-4637-a927-2f1b69a33891" providerId="ADAL" clId="{67BB5547-071F-443F-B06B-7B2707817834}" dt="2023-04-05T12:00:59.443" v="330" actId="47"/>
        <pc:sldMkLst>
          <pc:docMk/>
          <pc:sldMk cId="0" sldId="393"/>
        </pc:sldMkLst>
      </pc:sldChg>
      <pc:sldChg chg="del">
        <pc:chgData name="Darius Campbell" userId="39d74c44-987e-4637-a927-2f1b69a33891" providerId="ADAL" clId="{67BB5547-071F-443F-B06B-7B2707817834}" dt="2023-04-05T11:58:14.176" v="280" actId="47"/>
        <pc:sldMkLst>
          <pc:docMk/>
          <pc:sldMk cId="0" sldId="394"/>
        </pc:sldMkLst>
      </pc:sldChg>
      <pc:sldChg chg="del">
        <pc:chgData name="Darius Campbell" userId="39d74c44-987e-4637-a927-2f1b69a33891" providerId="ADAL" clId="{67BB5547-071F-443F-B06B-7B2707817834}" dt="2023-04-05T11:55:41.157" v="263" actId="47"/>
        <pc:sldMkLst>
          <pc:docMk/>
          <pc:sldMk cId="0" sldId="405"/>
        </pc:sldMkLst>
      </pc:sldChg>
      <pc:sldChg chg="ord">
        <pc:chgData name="Darius Campbell" userId="39d74c44-987e-4637-a927-2f1b69a33891" providerId="ADAL" clId="{67BB5547-071F-443F-B06B-7B2707817834}" dt="2023-04-05T11:47:08.683" v="145"/>
        <pc:sldMkLst>
          <pc:docMk/>
          <pc:sldMk cId="58796100" sldId="415"/>
        </pc:sldMkLst>
      </pc:sldChg>
      <pc:sldChg chg="addSp modSp add del mod ord">
        <pc:chgData name="Darius Campbell" userId="39d74c44-987e-4637-a927-2f1b69a33891" providerId="ADAL" clId="{67BB5547-071F-443F-B06B-7B2707817834}" dt="2023-04-05T13:57:33.551" v="626" actId="6549"/>
        <pc:sldMkLst>
          <pc:docMk/>
          <pc:sldMk cId="486859474" sldId="417"/>
        </pc:sldMkLst>
        <pc:spChg chg="mod">
          <ac:chgData name="Darius Campbell" userId="39d74c44-987e-4637-a927-2f1b69a33891" providerId="ADAL" clId="{67BB5547-071F-443F-B06B-7B2707817834}" dt="2023-04-05T13:57:33.551" v="626" actId="6549"/>
          <ac:spMkLst>
            <pc:docMk/>
            <pc:sldMk cId="486859474" sldId="417"/>
            <ac:spMk id="6" creationId="{00000000-0000-0000-0000-000000000000}"/>
          </ac:spMkLst>
        </pc:spChg>
        <pc:spChg chg="mod">
          <ac:chgData name="Darius Campbell" userId="39d74c44-987e-4637-a927-2f1b69a33891" providerId="ADAL" clId="{67BB5547-071F-443F-B06B-7B2707817834}" dt="2023-04-05T13:56:16.171" v="562" actId="164"/>
          <ac:spMkLst>
            <pc:docMk/>
            <pc:sldMk cId="486859474" sldId="417"/>
            <ac:spMk id="34" creationId="{38662A17-0AD4-4E76-9991-D4DDAC88EFAA}"/>
          </ac:spMkLst>
        </pc:spChg>
        <pc:grpChg chg="add mod">
          <ac:chgData name="Darius Campbell" userId="39d74c44-987e-4637-a927-2f1b69a33891" providerId="ADAL" clId="{67BB5547-071F-443F-B06B-7B2707817834}" dt="2023-04-05T13:56:16.171" v="562" actId="164"/>
          <ac:grpSpMkLst>
            <pc:docMk/>
            <pc:sldMk cId="486859474" sldId="417"/>
            <ac:grpSpMk id="2" creationId="{85077FD4-D6A3-9F21-F900-2B1458AB2F86}"/>
          </ac:grpSpMkLst>
        </pc:grpChg>
        <pc:picChg chg="mod">
          <ac:chgData name="Darius Campbell" userId="39d74c44-987e-4637-a927-2f1b69a33891" providerId="ADAL" clId="{67BB5547-071F-443F-B06B-7B2707817834}" dt="2023-04-05T13:56:16.171" v="562" actId="164"/>
          <ac:picMkLst>
            <pc:docMk/>
            <pc:sldMk cId="486859474" sldId="417"/>
            <ac:picMk id="1026" creationId="{00000000-0000-0000-0000-000000000000}"/>
          </ac:picMkLst>
        </pc:picChg>
      </pc:sldChg>
      <pc:sldChg chg="modSp mod">
        <pc:chgData name="Darius Campbell" userId="39d74c44-987e-4637-a927-2f1b69a33891" providerId="ADAL" clId="{67BB5547-071F-443F-B06B-7B2707817834}" dt="2023-04-05T12:57:38.968" v="437" actId="20577"/>
        <pc:sldMkLst>
          <pc:docMk/>
          <pc:sldMk cId="605335578" sldId="418"/>
        </pc:sldMkLst>
        <pc:spChg chg="mod">
          <ac:chgData name="Darius Campbell" userId="39d74c44-987e-4637-a927-2f1b69a33891" providerId="ADAL" clId="{67BB5547-071F-443F-B06B-7B2707817834}" dt="2023-04-05T11:58:55.378" v="326" actId="6549"/>
          <ac:spMkLst>
            <pc:docMk/>
            <pc:sldMk cId="605335578" sldId="418"/>
            <ac:spMk id="2" creationId="{00000000-0000-0000-0000-000000000000}"/>
          </ac:spMkLst>
        </pc:spChg>
        <pc:spChg chg="mod">
          <ac:chgData name="Darius Campbell" userId="39d74c44-987e-4637-a927-2f1b69a33891" providerId="ADAL" clId="{67BB5547-071F-443F-B06B-7B2707817834}" dt="2023-04-05T12:57:38.968" v="437" actId="20577"/>
          <ac:spMkLst>
            <pc:docMk/>
            <pc:sldMk cId="605335578" sldId="418"/>
            <ac:spMk id="6" creationId="{00000000-0000-0000-0000-000000000000}"/>
          </ac:spMkLst>
        </pc:spChg>
      </pc:sldChg>
      <pc:sldChg chg="modSp mod ord">
        <pc:chgData name="Darius Campbell" userId="39d74c44-987e-4637-a927-2f1b69a33891" providerId="ADAL" clId="{67BB5547-071F-443F-B06B-7B2707817834}" dt="2023-04-05T11:29:15.203" v="39" actId="20577"/>
        <pc:sldMkLst>
          <pc:docMk/>
          <pc:sldMk cId="2827896923" sldId="419"/>
        </pc:sldMkLst>
        <pc:spChg chg="mod">
          <ac:chgData name="Darius Campbell" userId="39d74c44-987e-4637-a927-2f1b69a33891" providerId="ADAL" clId="{67BB5547-071F-443F-B06B-7B2707817834}" dt="2023-04-05T11:29:15.203" v="39" actId="20577"/>
          <ac:spMkLst>
            <pc:docMk/>
            <pc:sldMk cId="2827896923" sldId="419"/>
            <ac:spMk id="2" creationId="{34A5C4DB-63B1-4508-83E0-C4374E6DF669}"/>
          </ac:spMkLst>
        </pc:spChg>
      </pc:sldChg>
      <pc:sldChg chg="del">
        <pc:chgData name="Darius Campbell" userId="39d74c44-987e-4637-a927-2f1b69a33891" providerId="ADAL" clId="{67BB5547-071F-443F-B06B-7B2707817834}" dt="2023-04-05T11:57:48.346" v="275" actId="47"/>
        <pc:sldMkLst>
          <pc:docMk/>
          <pc:sldMk cId="2258027731" sldId="420"/>
        </pc:sldMkLst>
      </pc:sldChg>
      <pc:sldChg chg="del ord">
        <pc:chgData name="Darius Campbell" userId="39d74c44-987e-4637-a927-2f1b69a33891" providerId="ADAL" clId="{67BB5547-071F-443F-B06B-7B2707817834}" dt="2023-04-05T13:21:42.814" v="494" actId="47"/>
        <pc:sldMkLst>
          <pc:docMk/>
          <pc:sldMk cId="1793555917" sldId="425"/>
        </pc:sldMkLst>
      </pc:sldChg>
      <pc:sldChg chg="del">
        <pc:chgData name="Darius Campbell" userId="39d74c44-987e-4637-a927-2f1b69a33891" providerId="ADAL" clId="{67BB5547-071F-443F-B06B-7B2707817834}" dt="2023-04-05T11:58:09.734" v="277" actId="47"/>
        <pc:sldMkLst>
          <pc:docMk/>
          <pc:sldMk cId="4162534423" sldId="434"/>
        </pc:sldMkLst>
      </pc:sldChg>
      <pc:sldChg chg="del">
        <pc:chgData name="Darius Campbell" userId="39d74c44-987e-4637-a927-2f1b69a33891" providerId="ADAL" clId="{67BB5547-071F-443F-B06B-7B2707817834}" dt="2023-04-05T11:57:54.391" v="276" actId="47"/>
        <pc:sldMkLst>
          <pc:docMk/>
          <pc:sldMk cId="2108554504" sldId="453"/>
        </pc:sldMkLst>
      </pc:sldChg>
      <pc:sldChg chg="ord">
        <pc:chgData name="Darius Campbell" userId="39d74c44-987e-4637-a927-2f1b69a33891" providerId="ADAL" clId="{67BB5547-071F-443F-B06B-7B2707817834}" dt="2023-04-05T11:56:28.840" v="269"/>
        <pc:sldMkLst>
          <pc:docMk/>
          <pc:sldMk cId="1654558272" sldId="454"/>
        </pc:sldMkLst>
      </pc:sldChg>
      <pc:sldChg chg="del ord">
        <pc:chgData name="Darius Campbell" userId="39d74c44-987e-4637-a927-2f1b69a33891" providerId="ADAL" clId="{67BB5547-071F-443F-B06B-7B2707817834}" dt="2023-04-05T12:01:04.204" v="331" actId="47"/>
        <pc:sldMkLst>
          <pc:docMk/>
          <pc:sldMk cId="3440689149" sldId="460"/>
        </pc:sldMkLst>
      </pc:sldChg>
      <pc:sldChg chg="ord">
        <pc:chgData name="Darius Campbell" userId="39d74c44-987e-4637-a927-2f1b69a33891" providerId="ADAL" clId="{67BB5547-071F-443F-B06B-7B2707817834}" dt="2023-04-05T11:55:14.611" v="260"/>
        <pc:sldMkLst>
          <pc:docMk/>
          <pc:sldMk cId="4176114987" sldId="461"/>
        </pc:sldMkLst>
      </pc:sldChg>
      <pc:sldChg chg="del">
        <pc:chgData name="Darius Campbell" userId="39d74c44-987e-4637-a927-2f1b69a33891" providerId="ADAL" clId="{67BB5547-071F-443F-B06B-7B2707817834}" dt="2023-04-05T11:43:31.030" v="132" actId="47"/>
        <pc:sldMkLst>
          <pc:docMk/>
          <pc:sldMk cId="1380863155" sldId="462"/>
        </pc:sldMkLst>
      </pc:sldChg>
      <pc:sldChg chg="del">
        <pc:chgData name="Darius Campbell" userId="39d74c44-987e-4637-a927-2f1b69a33891" providerId="ADAL" clId="{67BB5547-071F-443F-B06B-7B2707817834}" dt="2023-04-05T11:38:48.766" v="113" actId="2696"/>
        <pc:sldMkLst>
          <pc:docMk/>
          <pc:sldMk cId="3673155234" sldId="506"/>
        </pc:sldMkLst>
      </pc:sldChg>
      <pc:sldChg chg="del">
        <pc:chgData name="Darius Campbell" userId="39d74c44-987e-4637-a927-2f1b69a33891" providerId="ADAL" clId="{67BB5547-071F-443F-B06B-7B2707817834}" dt="2023-04-05T11:38:45.630" v="112" actId="2696"/>
        <pc:sldMkLst>
          <pc:docMk/>
          <pc:sldMk cId="2248659051" sldId="507"/>
        </pc:sldMkLst>
      </pc:sldChg>
      <pc:sldChg chg="del">
        <pc:chgData name="Darius Campbell" userId="39d74c44-987e-4637-a927-2f1b69a33891" providerId="ADAL" clId="{67BB5547-071F-443F-B06B-7B2707817834}" dt="2023-04-05T11:55:16.682" v="261" actId="47"/>
        <pc:sldMkLst>
          <pc:docMk/>
          <pc:sldMk cId="3226158204" sldId="509"/>
        </pc:sldMkLst>
      </pc:sldChg>
      <pc:sldChg chg="del">
        <pc:chgData name="Darius Campbell" userId="39d74c44-987e-4637-a927-2f1b69a33891" providerId="ADAL" clId="{67BB5547-071F-443F-B06B-7B2707817834}" dt="2023-04-05T11:39:22.472" v="114" actId="2696"/>
        <pc:sldMkLst>
          <pc:docMk/>
          <pc:sldMk cId="2141848058" sldId="510"/>
        </pc:sldMkLst>
      </pc:sldChg>
      <pc:sldChg chg="del">
        <pc:chgData name="Darius Campbell" userId="39d74c44-987e-4637-a927-2f1b69a33891" providerId="ADAL" clId="{67BB5547-071F-443F-B06B-7B2707817834}" dt="2023-04-05T11:42:25.364" v="123" actId="47"/>
        <pc:sldMkLst>
          <pc:docMk/>
          <pc:sldMk cId="2056922786" sldId="511"/>
        </pc:sldMkLst>
      </pc:sldChg>
      <pc:sldChg chg="del">
        <pc:chgData name="Darius Campbell" userId="39d74c44-987e-4637-a927-2f1b69a33891" providerId="ADAL" clId="{67BB5547-071F-443F-B06B-7B2707817834}" dt="2023-04-05T11:55:50.515" v="265" actId="47"/>
        <pc:sldMkLst>
          <pc:docMk/>
          <pc:sldMk cId="1007057241" sldId="512"/>
        </pc:sldMkLst>
      </pc:sldChg>
      <pc:sldChg chg="del">
        <pc:chgData name="Darius Campbell" userId="39d74c44-987e-4637-a927-2f1b69a33891" providerId="ADAL" clId="{67BB5547-071F-443F-B06B-7B2707817834}" dt="2023-04-05T12:01:08.960" v="332" actId="47"/>
        <pc:sldMkLst>
          <pc:docMk/>
          <pc:sldMk cId="3607373416" sldId="513"/>
        </pc:sldMkLst>
      </pc:sldChg>
      <pc:sldChg chg="del">
        <pc:chgData name="Darius Campbell" userId="39d74c44-987e-4637-a927-2f1b69a33891" providerId="ADAL" clId="{67BB5547-071F-443F-B06B-7B2707817834}" dt="2023-04-05T11:58:12.204" v="279" actId="47"/>
        <pc:sldMkLst>
          <pc:docMk/>
          <pc:sldMk cId="2697898662" sldId="514"/>
        </pc:sldMkLst>
      </pc:sldChg>
      <pc:sldChg chg="del">
        <pc:chgData name="Darius Campbell" userId="39d74c44-987e-4637-a927-2f1b69a33891" providerId="ADAL" clId="{67BB5547-071F-443F-B06B-7B2707817834}" dt="2023-04-05T11:57:09.813" v="272" actId="47"/>
        <pc:sldMkLst>
          <pc:docMk/>
          <pc:sldMk cId="2223999049" sldId="515"/>
        </pc:sldMkLst>
      </pc:sldChg>
      <pc:sldChg chg="del">
        <pc:chgData name="Darius Campbell" userId="39d74c44-987e-4637-a927-2f1b69a33891" providerId="ADAL" clId="{67BB5547-071F-443F-B06B-7B2707817834}" dt="2023-04-05T11:55:35.743" v="262" actId="47"/>
        <pc:sldMkLst>
          <pc:docMk/>
          <pc:sldMk cId="315444362" sldId="517"/>
        </pc:sldMkLst>
      </pc:sldChg>
      <pc:sldChg chg="del">
        <pc:chgData name="Darius Campbell" userId="39d74c44-987e-4637-a927-2f1b69a33891" providerId="ADAL" clId="{67BB5547-071F-443F-B06B-7B2707817834}" dt="2023-04-05T11:55:45.488" v="264" actId="47"/>
        <pc:sldMkLst>
          <pc:docMk/>
          <pc:sldMk cId="2621986078" sldId="518"/>
        </pc:sldMkLst>
      </pc:sldChg>
      <pc:sldChg chg="del">
        <pc:chgData name="Darius Campbell" userId="39d74c44-987e-4637-a927-2f1b69a33891" providerId="ADAL" clId="{67BB5547-071F-443F-B06B-7B2707817834}" dt="2023-04-05T11:57:04.213" v="271" actId="47"/>
        <pc:sldMkLst>
          <pc:docMk/>
          <pc:sldMk cId="0" sldId="519"/>
        </pc:sldMkLst>
      </pc:sldChg>
      <pc:sldChg chg="addSp delSp modSp mod">
        <pc:chgData name="Darius Campbell" userId="39d74c44-987e-4637-a927-2f1b69a33891" providerId="ADAL" clId="{67BB5547-071F-443F-B06B-7B2707817834}" dt="2023-04-05T14:26:11.539" v="885" actId="1076"/>
        <pc:sldMkLst>
          <pc:docMk/>
          <pc:sldMk cId="4152694195" sldId="521"/>
        </pc:sldMkLst>
        <pc:spChg chg="mod">
          <ac:chgData name="Darius Campbell" userId="39d74c44-987e-4637-a927-2f1b69a33891" providerId="ADAL" clId="{67BB5547-071F-443F-B06B-7B2707817834}" dt="2023-04-05T14:26:11.539" v="885" actId="1076"/>
          <ac:spMkLst>
            <pc:docMk/>
            <pc:sldMk cId="4152694195" sldId="521"/>
            <ac:spMk id="2" creationId="{00000000-0000-0000-0000-000000000000}"/>
          </ac:spMkLst>
        </pc:spChg>
        <pc:spChg chg="add del">
          <ac:chgData name="Darius Campbell" userId="39d74c44-987e-4637-a927-2f1b69a33891" providerId="ADAL" clId="{67BB5547-071F-443F-B06B-7B2707817834}" dt="2023-04-05T14:20:43.389" v="744" actId="22"/>
          <ac:spMkLst>
            <pc:docMk/>
            <pc:sldMk cId="4152694195" sldId="521"/>
            <ac:spMk id="4" creationId="{5AE5E384-8612-ED7D-3D49-C78E4758BA90}"/>
          </ac:spMkLst>
        </pc:spChg>
        <pc:spChg chg="add mod">
          <ac:chgData name="Darius Campbell" userId="39d74c44-987e-4637-a927-2f1b69a33891" providerId="ADAL" clId="{67BB5547-071F-443F-B06B-7B2707817834}" dt="2023-04-05T14:25:48.066" v="882" actId="1076"/>
          <ac:spMkLst>
            <pc:docMk/>
            <pc:sldMk cId="4152694195" sldId="521"/>
            <ac:spMk id="6" creationId="{787142A4-91EC-EBFA-785B-06F820F5650A}"/>
          </ac:spMkLst>
        </pc:spChg>
        <pc:picChg chg="add del">
          <ac:chgData name="Darius Campbell" userId="39d74c44-987e-4637-a927-2f1b69a33891" providerId="ADAL" clId="{67BB5547-071F-443F-B06B-7B2707817834}" dt="2023-04-05T13:55:47.954" v="558" actId="478"/>
          <ac:picMkLst>
            <pc:docMk/>
            <pc:sldMk cId="4152694195" sldId="521"/>
            <ac:picMk id="3" creationId="{7753FB85-69F9-C409-9E59-2379D729732C}"/>
          </ac:picMkLst>
        </pc:picChg>
        <pc:picChg chg="add del mod">
          <ac:chgData name="Darius Campbell" userId="39d74c44-987e-4637-a927-2f1b69a33891" providerId="ADAL" clId="{67BB5547-071F-443F-B06B-7B2707817834}" dt="2023-04-05T13:56:23.871" v="563" actId="478"/>
          <ac:picMkLst>
            <pc:docMk/>
            <pc:sldMk cId="4152694195" sldId="521"/>
            <ac:picMk id="4" creationId="{92D9EF56-3651-E7D1-2B53-E167B06DC883}"/>
          </ac:picMkLst>
        </pc:picChg>
        <pc:picChg chg="add mod">
          <ac:chgData name="Darius Campbell" userId="39d74c44-987e-4637-a927-2f1b69a33891" providerId="ADAL" clId="{67BB5547-071F-443F-B06B-7B2707817834}" dt="2023-04-05T13:56:33.026" v="566" actId="14100"/>
          <ac:picMkLst>
            <pc:docMk/>
            <pc:sldMk cId="4152694195" sldId="521"/>
            <ac:picMk id="5" creationId="{9FFE6B64-44A2-F286-0AEF-758ED82BED6C}"/>
          </ac:picMkLst>
        </pc:picChg>
        <pc:picChg chg="del">
          <ac:chgData name="Darius Campbell" userId="39d74c44-987e-4637-a927-2f1b69a33891" providerId="ADAL" clId="{67BB5547-071F-443F-B06B-7B2707817834}" dt="2023-04-05T13:55:42.012" v="556" actId="478"/>
          <ac:picMkLst>
            <pc:docMk/>
            <pc:sldMk cId="4152694195" sldId="521"/>
            <ac:picMk id="1026" creationId="{00000000-0000-0000-0000-000000000000}"/>
          </ac:picMkLst>
        </pc:picChg>
      </pc:sldChg>
      <pc:sldChg chg="modSp add mod ord">
        <pc:chgData name="Darius Campbell" userId="39d74c44-987e-4637-a927-2f1b69a33891" providerId="ADAL" clId="{67BB5547-071F-443F-B06B-7B2707817834}" dt="2023-04-05T13:59:52.641" v="669" actId="20577"/>
        <pc:sldMkLst>
          <pc:docMk/>
          <pc:sldMk cId="0" sldId="522"/>
        </pc:sldMkLst>
        <pc:spChg chg="mod">
          <ac:chgData name="Darius Campbell" userId="39d74c44-987e-4637-a927-2f1b69a33891" providerId="ADAL" clId="{67BB5547-071F-443F-B06B-7B2707817834}" dt="2023-04-05T13:59:52.641" v="669" actId="20577"/>
          <ac:spMkLst>
            <pc:docMk/>
            <pc:sldMk cId="0" sldId="522"/>
            <ac:spMk id="2" creationId="{00000000-0000-0000-0000-000000000000}"/>
          </ac:spMkLst>
        </pc:spChg>
      </pc:sldChg>
      <pc:sldChg chg="addSp delSp modSp add mod ord">
        <pc:chgData name="Darius Campbell" userId="39d74c44-987e-4637-a927-2f1b69a33891" providerId="ADAL" clId="{67BB5547-071F-443F-B06B-7B2707817834}" dt="2023-04-05T13:20:00.916" v="493"/>
        <pc:sldMkLst>
          <pc:docMk/>
          <pc:sldMk cId="159751424" sldId="523"/>
        </pc:sldMkLst>
        <pc:spChg chg="mod">
          <ac:chgData name="Darius Campbell" userId="39d74c44-987e-4637-a927-2f1b69a33891" providerId="ADAL" clId="{67BB5547-071F-443F-B06B-7B2707817834}" dt="2023-04-05T13:15:51.746" v="491" actId="14100"/>
          <ac:spMkLst>
            <pc:docMk/>
            <pc:sldMk cId="159751424" sldId="523"/>
            <ac:spMk id="2" creationId="{00000000-0000-0000-0000-000000000000}"/>
          </ac:spMkLst>
        </pc:spChg>
        <pc:spChg chg="add del mod">
          <ac:chgData name="Darius Campbell" userId="39d74c44-987e-4637-a927-2f1b69a33891" providerId="ADAL" clId="{67BB5547-071F-443F-B06B-7B2707817834}" dt="2023-04-05T13:09:04.687" v="443" actId="478"/>
          <ac:spMkLst>
            <pc:docMk/>
            <pc:sldMk cId="159751424" sldId="523"/>
            <ac:spMk id="4" creationId="{3C3657B6-C5E6-442A-D4EE-0BC178F851DB}"/>
          </ac:spMkLst>
        </pc:spChg>
        <pc:spChg chg="del mod">
          <ac:chgData name="Darius Campbell" userId="39d74c44-987e-4637-a927-2f1b69a33891" providerId="ADAL" clId="{67BB5547-071F-443F-B06B-7B2707817834}" dt="2023-04-05T13:09:19.728" v="449"/>
          <ac:spMkLst>
            <pc:docMk/>
            <pc:sldMk cId="159751424" sldId="523"/>
            <ac:spMk id="5" creationId="{00000000-0000-0000-0000-000000000000}"/>
          </ac:spMkLst>
        </pc:spChg>
        <pc:graphicFrameChg chg="add del mod">
          <ac:chgData name="Darius Campbell" userId="39d74c44-987e-4637-a927-2f1b69a33891" providerId="ADAL" clId="{67BB5547-071F-443F-B06B-7B2707817834}" dt="2023-04-05T13:12:55.625" v="486" actId="478"/>
          <ac:graphicFrameMkLst>
            <pc:docMk/>
            <pc:sldMk cId="159751424" sldId="523"/>
            <ac:graphicFrameMk id="6" creationId="{10372CC7-3EDB-C85A-60C7-17B2C52B99BD}"/>
          </ac:graphicFrameMkLst>
        </pc:graphicFrameChg>
        <pc:picChg chg="del">
          <ac:chgData name="Darius Campbell" userId="39d74c44-987e-4637-a927-2f1b69a33891" providerId="ADAL" clId="{67BB5547-071F-443F-B06B-7B2707817834}" dt="2023-04-05T13:03:19.834" v="441"/>
          <ac:picMkLst>
            <pc:docMk/>
            <pc:sldMk cId="159751424" sldId="523"/>
            <ac:picMk id="3" creationId="{11781126-6F87-122E-BBEF-D0453121C939}"/>
          </ac:picMkLst>
        </pc:picChg>
        <pc:picChg chg="add mod">
          <ac:chgData name="Darius Campbell" userId="39d74c44-987e-4637-a927-2f1b69a33891" providerId="ADAL" clId="{67BB5547-071F-443F-B06B-7B2707817834}" dt="2023-04-05T13:15:46.947" v="490" actId="1076"/>
          <ac:picMkLst>
            <pc:docMk/>
            <pc:sldMk cId="159751424" sldId="523"/>
            <ac:picMk id="8" creationId="{EEC6C60E-8369-E66E-8729-7368FF672F77}"/>
          </ac:picMkLst>
        </pc:picChg>
        <pc:picChg chg="del">
          <ac:chgData name="Darius Campbell" userId="39d74c44-987e-4637-a927-2f1b69a33891" providerId="ADAL" clId="{67BB5547-071F-443F-B06B-7B2707817834}" dt="2023-04-05T13:09:19.725" v="447" actId="478"/>
          <ac:picMkLst>
            <pc:docMk/>
            <pc:sldMk cId="159751424" sldId="523"/>
            <ac:picMk id="2050" creationId="{757AA6F5-465D-223F-169B-7EACD76C9CFB}"/>
          </ac:picMkLst>
        </pc:picChg>
        <pc:picChg chg="del">
          <ac:chgData name="Darius Campbell" userId="39d74c44-987e-4637-a927-2f1b69a33891" providerId="ADAL" clId="{67BB5547-071F-443F-B06B-7B2707817834}" dt="2023-04-05T13:09:01.259" v="442" actId="478"/>
          <ac:picMkLst>
            <pc:docMk/>
            <pc:sldMk cId="159751424" sldId="523"/>
            <ac:picMk id="4099" creationId="{00000000-0000-0000-0000-000000000000}"/>
          </ac:picMkLst>
        </pc:picChg>
      </pc:sldChg>
      <pc:sldChg chg="delSp modSp add mod">
        <pc:chgData name="Darius Campbell" userId="39d74c44-987e-4637-a927-2f1b69a33891" providerId="ADAL" clId="{67BB5547-071F-443F-B06B-7B2707817834}" dt="2023-04-05T11:54:52.350" v="258" actId="27636"/>
        <pc:sldMkLst>
          <pc:docMk/>
          <pc:sldMk cId="2000758016" sldId="524"/>
        </pc:sldMkLst>
        <pc:spChg chg="mod">
          <ac:chgData name="Darius Campbell" userId="39d74c44-987e-4637-a927-2f1b69a33891" providerId="ADAL" clId="{67BB5547-071F-443F-B06B-7B2707817834}" dt="2023-04-05T11:54:52.350" v="258" actId="27636"/>
          <ac:spMkLst>
            <pc:docMk/>
            <pc:sldMk cId="2000758016" sldId="524"/>
            <ac:spMk id="2" creationId="{00000000-0000-0000-0000-000000000000}"/>
          </ac:spMkLst>
        </pc:spChg>
        <pc:grpChg chg="del">
          <ac:chgData name="Darius Campbell" userId="39d74c44-987e-4637-a927-2f1b69a33891" providerId="ADAL" clId="{67BB5547-071F-443F-B06B-7B2707817834}" dt="2023-04-05T11:54:05.032" v="150" actId="478"/>
          <ac:grpSpMkLst>
            <pc:docMk/>
            <pc:sldMk cId="2000758016" sldId="524"/>
            <ac:grpSpMk id="6" creationId="{00000000-0000-0000-0000-000000000000}"/>
          </ac:grpSpMkLst>
        </pc:grpChg>
      </pc:sldChg>
      <pc:sldChg chg="addSp delSp modSp add mod ord">
        <pc:chgData name="Darius Campbell" userId="39d74c44-987e-4637-a927-2f1b69a33891" providerId="ADAL" clId="{67BB5547-071F-443F-B06B-7B2707817834}" dt="2023-04-05T13:59:28.729" v="665" actId="1076"/>
        <pc:sldMkLst>
          <pc:docMk/>
          <pc:sldMk cId="1051104678" sldId="938"/>
        </pc:sldMkLst>
        <pc:spChg chg="mod">
          <ac:chgData name="Darius Campbell" userId="39d74c44-987e-4637-a927-2f1b69a33891" providerId="ADAL" clId="{67BB5547-071F-443F-B06B-7B2707817834}" dt="2023-04-05T13:58:35.829" v="647" actId="20577"/>
          <ac:spMkLst>
            <pc:docMk/>
            <pc:sldMk cId="1051104678" sldId="938"/>
            <ac:spMk id="2" creationId="{00000000-0000-0000-0000-000000000000}"/>
          </ac:spMkLst>
        </pc:spChg>
        <pc:spChg chg="mod">
          <ac:chgData name="Darius Campbell" userId="39d74c44-987e-4637-a927-2f1b69a33891" providerId="ADAL" clId="{67BB5547-071F-443F-B06B-7B2707817834}" dt="2023-04-05T13:59:28.729" v="665" actId="1076"/>
          <ac:spMkLst>
            <pc:docMk/>
            <pc:sldMk cId="1051104678" sldId="938"/>
            <ac:spMk id="16" creationId="{96ED194A-06AB-4325-988E-C243AC5D327A}"/>
          </ac:spMkLst>
        </pc:spChg>
        <pc:picChg chg="add mod">
          <ac:chgData name="Darius Campbell" userId="39d74c44-987e-4637-a927-2f1b69a33891" providerId="ADAL" clId="{67BB5547-071F-443F-B06B-7B2707817834}" dt="2023-04-05T13:32:01.426" v="505" actId="1076"/>
          <ac:picMkLst>
            <pc:docMk/>
            <pc:sldMk cId="1051104678" sldId="938"/>
            <ac:picMk id="5" creationId="{A2464EAB-D46D-4917-E05C-FFF35EC85FAD}"/>
          </ac:picMkLst>
        </pc:picChg>
        <pc:picChg chg="add mod">
          <ac:chgData name="Darius Campbell" userId="39d74c44-987e-4637-a927-2f1b69a33891" providerId="ADAL" clId="{67BB5547-071F-443F-B06B-7B2707817834}" dt="2023-04-05T13:32:07.130" v="507" actId="1076"/>
          <ac:picMkLst>
            <pc:docMk/>
            <pc:sldMk cId="1051104678" sldId="938"/>
            <ac:picMk id="6" creationId="{795CCD91-7246-C17D-2925-77C7AD3FA42D}"/>
          </ac:picMkLst>
        </pc:picChg>
        <pc:picChg chg="del">
          <ac:chgData name="Darius Campbell" userId="39d74c44-987e-4637-a927-2f1b69a33891" providerId="ADAL" clId="{67BB5547-071F-443F-B06B-7B2707817834}" dt="2023-04-05T12:59:07.579" v="440" actId="478"/>
          <ac:picMkLst>
            <pc:docMk/>
            <pc:sldMk cId="1051104678" sldId="938"/>
            <ac:picMk id="17" creationId="{082B2BD7-931A-4C9E-BE68-1C297A5E9459}"/>
          </ac:picMkLst>
        </pc:picChg>
      </pc:sldChg>
      <pc:sldChg chg="modSp add del mod ord">
        <pc:chgData name="Darius Campbell" userId="39d74c44-987e-4637-a927-2f1b69a33891" providerId="ADAL" clId="{67BB5547-071F-443F-B06B-7B2707817834}" dt="2023-04-05T13:57:47.749" v="628" actId="6549"/>
        <pc:sldMkLst>
          <pc:docMk/>
          <pc:sldMk cId="1475768882" sldId="939"/>
        </pc:sldMkLst>
        <pc:spChg chg="mod">
          <ac:chgData name="Darius Campbell" userId="39d74c44-987e-4637-a927-2f1b69a33891" providerId="ADAL" clId="{67BB5547-071F-443F-B06B-7B2707817834}" dt="2023-04-05T13:57:47.749" v="628" actId="6549"/>
          <ac:spMkLst>
            <pc:docMk/>
            <pc:sldMk cId="1475768882" sldId="939"/>
            <ac:spMk id="12" creationId="{80761255-D44D-42BC-94F3-2340349A1624}"/>
          </ac:spMkLst>
        </pc:spChg>
      </pc:sldChg>
      <pc:sldChg chg="add del">
        <pc:chgData name="Darius Campbell" userId="39d74c44-987e-4637-a927-2f1b69a33891" providerId="ADAL" clId="{67BB5547-071F-443F-B06B-7B2707817834}" dt="2023-04-05T12:58:28.506" v="438" actId="47"/>
        <pc:sldMkLst>
          <pc:docMk/>
          <pc:sldMk cId="1763368336" sldId="940"/>
        </pc:sldMkLst>
      </pc:sldChg>
      <pc:sldChg chg="addSp delSp modSp new add del mod">
        <pc:chgData name="Darius Campbell" userId="39d74c44-987e-4637-a927-2f1b69a33891" providerId="ADAL" clId="{67BB5547-071F-443F-B06B-7B2707817834}" dt="2023-04-05T14:04:54.159" v="681" actId="47"/>
        <pc:sldMkLst>
          <pc:docMk/>
          <pc:sldMk cId="2638853204" sldId="940"/>
        </pc:sldMkLst>
        <pc:spChg chg="del">
          <ac:chgData name="Darius Campbell" userId="39d74c44-987e-4637-a927-2f1b69a33891" providerId="ADAL" clId="{67BB5547-071F-443F-B06B-7B2707817834}" dt="2023-04-05T14:01:33.174" v="671"/>
          <ac:spMkLst>
            <pc:docMk/>
            <pc:sldMk cId="2638853204" sldId="940"/>
            <ac:spMk id="3" creationId="{5BB984E3-3716-86A3-9FA7-C071C12959D1}"/>
          </ac:spMkLst>
        </pc:spChg>
        <pc:picChg chg="add mod">
          <ac:chgData name="Darius Campbell" userId="39d74c44-987e-4637-a927-2f1b69a33891" providerId="ADAL" clId="{67BB5547-071F-443F-B06B-7B2707817834}" dt="2023-04-05T14:03:34.642" v="676" actId="1076"/>
          <ac:picMkLst>
            <pc:docMk/>
            <pc:sldMk cId="2638853204" sldId="940"/>
            <ac:picMk id="5" creationId="{5ACC3488-6DBD-3EA9-B217-145653C43530}"/>
          </ac:picMkLst>
        </pc:picChg>
      </pc:sldChg>
      <pc:sldMasterChg chg="addSldLayout delSldLayout">
        <pc:chgData name="Darius Campbell" userId="39d74c44-987e-4637-a927-2f1b69a33891" providerId="ADAL" clId="{67BB5547-071F-443F-B06B-7B2707817834}" dt="2023-04-05T13:36:51.623" v="554" actId="47"/>
        <pc:sldMasterMkLst>
          <pc:docMk/>
          <pc:sldMasterMk cId="1102973322" sldId="2147483660"/>
        </pc:sldMasterMkLst>
        <pc:sldLayoutChg chg="add del">
          <pc:chgData name="Darius Campbell" userId="39d74c44-987e-4637-a927-2f1b69a33891" providerId="ADAL" clId="{67BB5547-071F-443F-B06B-7B2707817834}" dt="2023-04-05T13:36:51.623" v="554" actId="47"/>
          <pc:sldLayoutMkLst>
            <pc:docMk/>
            <pc:sldMasterMk cId="1102973322" sldId="2147483660"/>
            <pc:sldLayoutMk cId="2337140805" sldId="2147483679"/>
          </pc:sldLayoutMkLst>
        </pc:sldLayoutChg>
        <pc:sldLayoutChg chg="del">
          <pc:chgData name="Darius Campbell" userId="39d74c44-987e-4637-a927-2f1b69a33891" providerId="ADAL" clId="{67BB5547-071F-443F-B06B-7B2707817834}" dt="2023-04-05T11:56:50.325" v="270" actId="47"/>
          <pc:sldLayoutMkLst>
            <pc:docMk/>
            <pc:sldMasterMk cId="1102973322" sldId="2147483660"/>
            <pc:sldLayoutMk cId="1537862995" sldId="214748368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FD5F5-B698-4D82-8BA1-DA983425DC84}" type="datetimeFigureOut">
              <a:rPr lang="en-GB" smtClean="0"/>
              <a:t>05/04/2023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7EBA-CEE9-409B-92F3-C9E4734464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6340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A2349-0897-499F-937F-72FAD447C05C}" type="datetimeFigureOut">
              <a:rPr lang="en-GB" smtClean="0"/>
              <a:t>05/04/2023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03DCA-BB06-4212-9108-4E42349017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2981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636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587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087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20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25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7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Convention on Biological Diversity (the CBD) has since 2018 recognised that measures other than protected areas can offer complementary area-based conservation.  </a:t>
            </a:r>
          </a:p>
          <a:p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Other Effective area-based Conservation Measures (OECMs) are provided by sectors such fisheries.  </a:t>
            </a:r>
          </a:p>
          <a:p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sea they can provide similar conservation benefits as those aimed at by the more familiar Marine Protected Areas (MPAs).   </a:t>
            </a:r>
          </a:p>
          <a:p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CBD agreed set of criteria so that an OECM designation can demonstrate that it actually leads to biodiversity benefits over the longer term. 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86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52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3DCA-BB06-4212-9108-4E4234901793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1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504825"/>
            <a:ext cx="4489450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science questions arise on the links between, say the seabed ecosystems and the ecosystems of the pelagic waters above.  </a:t>
            </a:r>
          </a:p>
          <a:p>
            <a:endParaRPr lang="en-GB" dirty="0"/>
          </a:p>
          <a:p>
            <a:r>
              <a:rPr lang="en-GB" dirty="0"/>
              <a:t>For organisations such as NEAFC, this question is linked to decisions on trading off sustainable use, with its economic and social benefits, against environmental benefits.  </a:t>
            </a:r>
          </a:p>
          <a:p>
            <a:endParaRPr lang="en-GB" dirty="0"/>
          </a:p>
          <a:p>
            <a:r>
              <a:rPr lang="en-GB" dirty="0"/>
              <a:t>So, for instance, what sort of activity can I do on the seabed, and how much, without significantly impacting the ecosystems above.   </a:t>
            </a:r>
          </a:p>
          <a:p>
            <a:endParaRPr lang="en-GB" dirty="0"/>
          </a:p>
          <a:p>
            <a:r>
              <a:rPr lang="en-GB" dirty="0"/>
              <a:t>To decide this, we need not just the theoretical descriptions of the links between the ecosystems.  We also need sufficient quality and specificity to make management decisions.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98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504825"/>
            <a:ext cx="4489450" cy="25257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AF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4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0" y="1227590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1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-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" y="6296025"/>
            <a:ext cx="12192001" cy="561975"/>
          </a:xfrm>
          <a:prstGeom prst="rect">
            <a:avLst/>
          </a:prstGeom>
          <a:solidFill>
            <a:srgbClr val="00A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9" name="Pladsholder til tekst 17"/>
          <p:cNvSpPr>
            <a:spLocks noGrp="1"/>
          </p:cNvSpPr>
          <p:nvPr>
            <p:ph type="body" sz="quarter" idx="10" hasCustomPrompt="1"/>
          </p:nvPr>
        </p:nvSpPr>
        <p:spPr>
          <a:xfrm>
            <a:off x="676805" y="1809750"/>
            <a:ext cx="3751263" cy="4333875"/>
          </a:xfrm>
        </p:spPr>
        <p:txBody>
          <a:bodyPr/>
          <a:lstStyle>
            <a:lvl1pPr algn="l">
              <a:lnSpc>
                <a:spcPts val="1700"/>
              </a:lnSpc>
              <a:spcBef>
                <a:spcPts val="1100"/>
              </a:spcBef>
              <a:defRPr sz="2800"/>
            </a:lvl1pPr>
          </a:lstStyle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Aperibuscimod</a:t>
            </a:r>
            <a:r>
              <a:rPr lang="da-DK" sz="1300" dirty="0"/>
              <a:t> </a:t>
            </a:r>
            <a:r>
              <a:rPr lang="da-DK" sz="1300" dirty="0" err="1"/>
              <a:t>quatem</a:t>
            </a:r>
            <a:r>
              <a:rPr lang="da-DK" sz="1300" dirty="0"/>
              <a:t> lam </a:t>
            </a:r>
            <a:r>
              <a:rPr lang="da-DK" sz="1300" dirty="0" err="1"/>
              <a:t>faccullabor</a:t>
            </a:r>
            <a:r>
              <a:rPr lang="da-DK" sz="1300" dirty="0"/>
              <a:t> re </a:t>
            </a:r>
            <a:r>
              <a:rPr lang="da-DK" sz="1300" dirty="0" err="1"/>
              <a:t>quidit</a:t>
            </a:r>
            <a:r>
              <a:rPr lang="da-DK" sz="1300" dirty="0"/>
              <a:t> </a:t>
            </a:r>
            <a:r>
              <a:rPr lang="da-DK" sz="1300" dirty="0" err="1"/>
              <a:t>dolo</a:t>
            </a:r>
            <a:r>
              <a:rPr lang="da-DK" sz="1300" dirty="0"/>
              <a:t> </a:t>
            </a:r>
            <a:r>
              <a:rPr lang="da-DK" sz="1300" dirty="0" err="1"/>
              <a:t>quas</a:t>
            </a:r>
            <a:r>
              <a:rPr lang="da-DK" sz="1300" dirty="0"/>
              <a:t> ea nos et la </a:t>
            </a:r>
            <a:r>
              <a:rPr lang="da-DK" sz="1300" dirty="0" err="1"/>
              <a:t>velenim</a:t>
            </a:r>
            <a:r>
              <a:rPr lang="da-DK" sz="1300" dirty="0"/>
              <a:t> </a:t>
            </a:r>
            <a:r>
              <a:rPr lang="da-DK" sz="1300" dirty="0" err="1"/>
              <a:t>aximus</a:t>
            </a:r>
            <a:r>
              <a:rPr lang="da-DK" sz="1300" dirty="0"/>
              <a:t>, </a:t>
            </a:r>
            <a:r>
              <a:rPr lang="da-DK" sz="1300" dirty="0" err="1"/>
              <a:t>commosantur</a:t>
            </a:r>
            <a:r>
              <a:rPr lang="da-DK" sz="1300" dirty="0"/>
              <a:t>?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Harios</a:t>
            </a:r>
            <a:r>
              <a:rPr lang="da-DK" sz="1300" dirty="0"/>
              <a:t> </a:t>
            </a:r>
            <a:r>
              <a:rPr lang="da-DK" sz="1300" dirty="0" err="1"/>
              <a:t>dollabo</a:t>
            </a:r>
            <a:r>
              <a:rPr lang="da-DK" sz="1300" dirty="0"/>
              <a:t>. Nam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mollacc</a:t>
            </a:r>
            <a:r>
              <a:rPr lang="da-DK" sz="1300" dirty="0"/>
              <a:t> </a:t>
            </a:r>
            <a:r>
              <a:rPr lang="da-DK" sz="1300" dirty="0" err="1"/>
              <a:t>usapic</a:t>
            </a:r>
            <a:r>
              <a:rPr lang="da-DK" sz="1300" dirty="0"/>
              <a:t> to od et, </a:t>
            </a:r>
            <a:r>
              <a:rPr lang="da-DK" sz="1300" dirty="0" err="1"/>
              <a:t>que</a:t>
            </a:r>
            <a:r>
              <a:rPr lang="da-DK" sz="1300" dirty="0"/>
              <a:t> et </a:t>
            </a:r>
            <a:r>
              <a:rPr lang="da-DK" sz="1300" dirty="0" err="1"/>
              <a:t>aperore</a:t>
            </a:r>
            <a:r>
              <a:rPr lang="da-DK" sz="1300" dirty="0"/>
              <a:t>, </a:t>
            </a:r>
            <a:r>
              <a:rPr lang="da-DK" sz="1300" dirty="0" err="1"/>
              <a:t>cusandi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pelicii</a:t>
            </a:r>
            <a:r>
              <a:rPr lang="da-DK" sz="1300" dirty="0"/>
              <a:t> </a:t>
            </a:r>
            <a:r>
              <a:rPr lang="da-DK" sz="1300" dirty="0" err="1"/>
              <a:t>stotam</a:t>
            </a:r>
            <a:r>
              <a:rPr lang="da-DK" sz="1300" dirty="0"/>
              <a:t> </a:t>
            </a:r>
            <a:r>
              <a:rPr lang="da-DK" sz="1300" dirty="0" err="1"/>
              <a:t>disciis</a:t>
            </a:r>
            <a:r>
              <a:rPr lang="da-DK" sz="1300" dirty="0"/>
              <a:t> si te pa </a:t>
            </a:r>
            <a:r>
              <a:rPr lang="da-DK" sz="1300" dirty="0" err="1"/>
              <a:t>voles</a:t>
            </a:r>
            <a:r>
              <a:rPr lang="da-DK" sz="1300" dirty="0"/>
              <a:t> </a:t>
            </a:r>
            <a:r>
              <a:rPr lang="da-DK" sz="1300" dirty="0" err="1"/>
              <a:t>esendi</a:t>
            </a:r>
            <a:r>
              <a:rPr lang="da-DK" sz="1300" dirty="0"/>
              <a:t> </a:t>
            </a:r>
            <a:r>
              <a:rPr lang="da-DK" sz="1300" dirty="0" err="1"/>
              <a:t>volupiet</a:t>
            </a:r>
            <a:r>
              <a:rPr lang="da-DK" sz="1300" dirty="0"/>
              <a:t> </a:t>
            </a:r>
            <a:r>
              <a:rPr lang="da-DK" sz="1300" dirty="0" err="1"/>
              <a:t>omnis</a:t>
            </a:r>
            <a:r>
              <a:rPr lang="da-DK" sz="1300" dirty="0"/>
              <a:t> </a:t>
            </a:r>
            <a:r>
              <a:rPr lang="da-DK" sz="1300" dirty="0" err="1"/>
              <a:t>enihili</a:t>
            </a:r>
            <a:r>
              <a:rPr lang="da-DK" sz="1300" dirty="0"/>
              <a:t> </a:t>
            </a:r>
            <a:r>
              <a:rPr lang="da-DK" sz="1300" dirty="0" err="1"/>
              <a:t>tatiandam</a:t>
            </a:r>
            <a:r>
              <a:rPr lang="da-DK" sz="1300" dirty="0"/>
              <a:t> et </a:t>
            </a:r>
            <a:r>
              <a:rPr lang="da-DK" sz="1300" dirty="0" err="1"/>
              <a:t>hari</a:t>
            </a:r>
            <a:r>
              <a:rPr lang="da-DK" sz="1300" dirty="0"/>
              <a:t> </a:t>
            </a:r>
            <a:r>
              <a:rPr lang="da-DK" sz="1300" dirty="0" err="1"/>
              <a:t>ate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re peribus et </a:t>
            </a:r>
            <a:r>
              <a:rPr lang="da-DK" sz="1300" dirty="0" err="1"/>
              <a:t>ellabo</a:t>
            </a:r>
            <a:r>
              <a:rPr lang="da-DK" sz="1300" dirty="0"/>
              <a:t>. </a:t>
            </a:r>
            <a:r>
              <a:rPr lang="da-DK" sz="1300" dirty="0" err="1"/>
              <a:t>Um</a:t>
            </a:r>
            <a:r>
              <a:rPr lang="da-DK" sz="1300" dirty="0"/>
              <a:t> </a:t>
            </a:r>
            <a:r>
              <a:rPr lang="da-DK" sz="1300" dirty="0" err="1"/>
              <a:t>quat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Beaquamus</a:t>
            </a:r>
            <a:r>
              <a:rPr lang="da-DK" sz="1300" dirty="0"/>
              <a:t> </a:t>
            </a:r>
            <a:r>
              <a:rPr lang="da-DK" sz="1300" dirty="0" err="1"/>
              <a:t>quasin</a:t>
            </a:r>
            <a:r>
              <a:rPr lang="da-DK" sz="1300" dirty="0"/>
              <a:t> </a:t>
            </a:r>
            <a:r>
              <a:rPr lang="da-DK" sz="1300" dirty="0" err="1"/>
              <a:t>conseque</a:t>
            </a:r>
            <a:r>
              <a:rPr lang="da-DK" sz="1300" dirty="0"/>
              <a:t> </a:t>
            </a:r>
            <a:r>
              <a:rPr lang="da-DK" sz="1300" dirty="0" err="1"/>
              <a:t>commod</a:t>
            </a:r>
            <a:r>
              <a:rPr lang="da-DK" sz="1300" dirty="0"/>
              <a:t> </a:t>
            </a:r>
            <a:r>
              <a:rPr lang="da-DK" sz="1300" dirty="0" err="1"/>
              <a:t>quamenistrum</a:t>
            </a:r>
            <a:r>
              <a:rPr lang="da-DK" sz="1300" dirty="0"/>
              <a:t> </a:t>
            </a:r>
            <a:r>
              <a:rPr lang="da-DK" sz="1300" dirty="0" err="1"/>
              <a:t>ipsunto</a:t>
            </a:r>
            <a:r>
              <a:rPr lang="da-DK" sz="1300" dirty="0"/>
              <a:t> te </a:t>
            </a:r>
            <a:r>
              <a:rPr lang="da-DK" sz="1300" dirty="0" err="1"/>
              <a:t>volum</a:t>
            </a:r>
            <a:r>
              <a:rPr lang="da-DK" sz="1300" dirty="0"/>
              <a:t> re </a:t>
            </a:r>
            <a:r>
              <a:rPr lang="da-DK" sz="1300" dirty="0" err="1"/>
              <a:t>omnimpo</a:t>
            </a:r>
            <a:r>
              <a:rPr lang="da-DK" sz="1300" dirty="0"/>
              <a:t> </a:t>
            </a:r>
            <a:r>
              <a:rPr lang="da-DK" sz="1300" dirty="0" err="1"/>
              <a:t>reiciae</a:t>
            </a:r>
            <a:r>
              <a:rPr lang="da-DK" sz="1300" dirty="0"/>
              <a:t> </a:t>
            </a:r>
            <a:r>
              <a:rPr lang="da-DK" sz="1300" dirty="0" err="1"/>
              <a:t>ctiandi</a:t>
            </a:r>
            <a:r>
              <a:rPr lang="da-DK" sz="1300" dirty="0"/>
              <a:t> </a:t>
            </a:r>
            <a:r>
              <a:rPr lang="da-DK" sz="1300" dirty="0" err="1"/>
              <a:t>tatem</a:t>
            </a:r>
            <a:r>
              <a:rPr lang="da-DK" sz="1300" dirty="0"/>
              <a:t>. </a:t>
            </a:r>
            <a:r>
              <a:rPr lang="da-DK" sz="1300" dirty="0" err="1"/>
              <a:t>Olupiendis</a:t>
            </a:r>
            <a:r>
              <a:rPr lang="da-DK" sz="1300" dirty="0"/>
              <a:t> a </a:t>
            </a:r>
            <a:r>
              <a:rPr lang="da-DK" sz="1300" dirty="0" err="1"/>
              <a:t>parum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inum</a:t>
            </a:r>
            <a:r>
              <a:rPr lang="da-DK" sz="1300" dirty="0"/>
              <a:t> </a:t>
            </a:r>
            <a:r>
              <a:rPr lang="da-DK" sz="1300" dirty="0" err="1"/>
              <a:t>quae</a:t>
            </a:r>
            <a:r>
              <a:rPr lang="da-DK" sz="1300" dirty="0"/>
              <a:t> ex et </a:t>
            </a:r>
            <a:r>
              <a:rPr lang="da-DK" sz="1300" dirty="0" err="1"/>
              <a:t>et</a:t>
            </a:r>
            <a:r>
              <a:rPr lang="da-DK" sz="1300" dirty="0"/>
              <a:t> </a:t>
            </a:r>
            <a:r>
              <a:rPr lang="da-DK" sz="1300" dirty="0" err="1"/>
              <a:t>dendis</a:t>
            </a:r>
            <a:r>
              <a:rPr lang="da-DK" sz="1300" dirty="0"/>
              <a:t> </a:t>
            </a:r>
            <a:r>
              <a:rPr lang="da-DK" sz="1300" dirty="0" err="1"/>
              <a:t>doluptatibus</a:t>
            </a:r>
            <a:r>
              <a:rPr lang="da-DK" sz="1300" dirty="0"/>
              <a:t> </a:t>
            </a:r>
            <a:r>
              <a:rPr lang="da-DK" sz="1300" dirty="0" err="1"/>
              <a:t>audignis</a:t>
            </a:r>
            <a:r>
              <a:rPr lang="da-DK" sz="1300" dirty="0"/>
              <a:t> </a:t>
            </a:r>
            <a:r>
              <a:rPr lang="da-DK" sz="1300" dirty="0" err="1"/>
              <a:t>apidel</a:t>
            </a:r>
            <a:r>
              <a:rPr lang="da-DK" sz="1300" dirty="0"/>
              <a:t> </a:t>
            </a:r>
            <a:r>
              <a:rPr lang="da-DK" sz="1300" dirty="0" err="1"/>
              <a:t>ipis</a:t>
            </a:r>
            <a:r>
              <a:rPr lang="da-DK" sz="1300" dirty="0"/>
              <a:t> et </a:t>
            </a:r>
            <a:r>
              <a:rPr lang="da-DK" sz="1300" dirty="0" err="1"/>
              <a:t>vellorr</a:t>
            </a:r>
            <a:r>
              <a:rPr lang="da-DK" sz="1300" dirty="0"/>
              <a:t> </a:t>
            </a:r>
            <a:r>
              <a:rPr lang="da-DK" sz="1300" dirty="0" err="1"/>
              <a:t>orporeiument</a:t>
            </a:r>
            <a:r>
              <a:rPr lang="da-DK" sz="1300" dirty="0"/>
              <a:t> </a:t>
            </a:r>
            <a:r>
              <a:rPr lang="da-DK" sz="1300" dirty="0" err="1"/>
              <a:t>quiste</a:t>
            </a:r>
            <a:r>
              <a:rPr lang="da-DK" sz="1300" dirty="0"/>
              <a:t> </a:t>
            </a:r>
            <a:r>
              <a:rPr lang="da-DK" sz="1300" dirty="0" err="1"/>
              <a:t>num</a:t>
            </a:r>
            <a:r>
              <a:rPr lang="da-DK" sz="1300" dirty="0"/>
              <a:t> </a:t>
            </a:r>
            <a:r>
              <a:rPr lang="da-DK" sz="1300" dirty="0" err="1"/>
              <a:t>volum</a:t>
            </a:r>
            <a:r>
              <a:rPr lang="da-DK" sz="1300" dirty="0"/>
              <a:t> </a:t>
            </a:r>
            <a:r>
              <a:rPr lang="da-DK" sz="1300" dirty="0" err="1"/>
              <a:t>voluptatquae</a:t>
            </a:r>
            <a:r>
              <a:rPr lang="da-DK" sz="1300" dirty="0"/>
              <a:t> </a:t>
            </a:r>
            <a:r>
              <a:rPr lang="da-DK" sz="1300" dirty="0" err="1"/>
              <a:t>iusdam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ditate</a:t>
            </a:r>
            <a:r>
              <a:rPr lang="da-DK" sz="1300" dirty="0"/>
              <a:t> et </a:t>
            </a:r>
            <a:r>
              <a:rPr lang="da-DK" sz="1300" dirty="0" err="1"/>
              <a:t>dolorru</a:t>
            </a:r>
            <a:r>
              <a:rPr lang="da-DK" sz="1300" dirty="0"/>
              <a:t> </a:t>
            </a:r>
            <a:r>
              <a:rPr lang="da-DK" sz="1300" dirty="0" err="1"/>
              <a:t>mquam</a:t>
            </a:r>
            <a:r>
              <a:rPr lang="da-DK" sz="1300" dirty="0"/>
              <a:t>, </a:t>
            </a:r>
            <a:r>
              <a:rPr lang="da-DK" sz="1300" dirty="0" err="1"/>
              <a:t>cuptur</a:t>
            </a:r>
            <a:r>
              <a:rPr lang="da-DK" sz="1300" dirty="0"/>
              <a:t> </a:t>
            </a:r>
            <a:r>
              <a:rPr lang="da-DK" sz="1300" dirty="0" err="1"/>
              <a:t>aliqui</a:t>
            </a:r>
            <a:r>
              <a:rPr lang="da-DK" sz="1300" dirty="0"/>
              <a:t> tempos </a:t>
            </a:r>
            <a:r>
              <a:rPr lang="da-DK" sz="1300" dirty="0" err="1"/>
              <a:t>provit</a:t>
            </a:r>
            <a:r>
              <a:rPr lang="da-DK" sz="1300" dirty="0"/>
              <a:t>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testendam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au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7791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AF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4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1219201"/>
            <a:ext cx="109728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5999983"/>
            <a:ext cx="12192000" cy="858017"/>
          </a:xfrm>
          <a:solidFill>
            <a:srgbClr val="0099CB"/>
          </a:solidFill>
        </p:spPr>
        <p:txBody>
          <a:bodyPr wrap="none">
            <a:noAutofit/>
          </a:bodyPr>
          <a:lstStyle>
            <a:lvl1pPr marL="990600" indent="-990600">
              <a:defRPr baseline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                NEAFC		North East Atlantic Fisheries Commission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2" y="5999983"/>
            <a:ext cx="889615" cy="8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55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5E31-D743-4461-9C97-08DF0D0FCF24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2023-04-05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A670-1A14-4AB2-863F-CFD5E48C3DF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9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5345359"/>
            <a:ext cx="1724025" cy="898278"/>
          </a:xfrm>
          <a:prstGeom prst="rect">
            <a:avLst/>
          </a:prstGeom>
        </p:spPr>
      </p:pic>
      <p:sp>
        <p:nvSpPr>
          <p:cNvPr id="14" name="Pladsholder til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38174" y="769938"/>
            <a:ext cx="9220201" cy="997730"/>
          </a:xfrm>
        </p:spPr>
        <p:txBody>
          <a:bodyPr>
            <a:noAutofit/>
          </a:bodyPr>
          <a:lstStyle>
            <a:lvl1pPr marL="0" indent="0">
              <a:buNone/>
              <a:defRPr sz="7000" baseline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da-DK" dirty="0" err="1"/>
              <a:t>Powerpoint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20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676276" y="1767668"/>
            <a:ext cx="9182100" cy="267493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a-DK" dirty="0"/>
              <a:t>Subheader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3" y="6195173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5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5345359"/>
            <a:ext cx="1724025" cy="898278"/>
          </a:xfrm>
          <a:prstGeom prst="rect">
            <a:avLst/>
          </a:prstGeom>
        </p:spPr>
      </p:pic>
      <p:sp>
        <p:nvSpPr>
          <p:cNvPr id="14" name="Pladsholder til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638174" y="769938"/>
            <a:ext cx="9220201" cy="997730"/>
          </a:xfrm>
        </p:spPr>
        <p:txBody>
          <a:bodyPr>
            <a:noAutofit/>
          </a:bodyPr>
          <a:lstStyle>
            <a:lvl1pPr marL="0" indent="0">
              <a:buNone/>
              <a:defRPr sz="7000" baseline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da-DK" dirty="0" err="1"/>
              <a:t>Powerpoint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20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676276" y="1767668"/>
            <a:ext cx="9182100" cy="267493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da-DK" dirty="0"/>
              <a:t>Subheader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3" y="6195173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3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2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76273" y="1524000"/>
            <a:ext cx="10734675" cy="4619625"/>
          </a:xfrm>
        </p:spPr>
        <p:txBody>
          <a:bodyPr/>
          <a:lstStyle>
            <a:lvl1pPr algn="l">
              <a:lnSpc>
                <a:spcPts val="1700"/>
              </a:lnSpc>
              <a:spcBef>
                <a:spcPts val="1100"/>
              </a:spcBef>
              <a:buSzPct val="95000"/>
              <a:defRPr sz="2800"/>
            </a:lvl1pPr>
          </a:lstStyle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Aperibuscimod</a:t>
            </a:r>
            <a:r>
              <a:rPr lang="da-DK" sz="1300" dirty="0"/>
              <a:t> </a:t>
            </a:r>
            <a:r>
              <a:rPr lang="da-DK" sz="1300" dirty="0" err="1"/>
              <a:t>quatem</a:t>
            </a:r>
            <a:r>
              <a:rPr lang="da-DK" sz="1300" dirty="0"/>
              <a:t> lam </a:t>
            </a:r>
            <a:r>
              <a:rPr lang="da-DK" sz="1300" dirty="0" err="1"/>
              <a:t>faccullabor</a:t>
            </a:r>
            <a:r>
              <a:rPr lang="da-DK" sz="1300" dirty="0"/>
              <a:t> re </a:t>
            </a:r>
            <a:r>
              <a:rPr lang="da-DK" sz="1300" dirty="0" err="1"/>
              <a:t>quidit</a:t>
            </a:r>
            <a:r>
              <a:rPr lang="da-DK" sz="1300" dirty="0"/>
              <a:t> </a:t>
            </a:r>
            <a:r>
              <a:rPr lang="da-DK" sz="1300" dirty="0" err="1"/>
              <a:t>dolo</a:t>
            </a:r>
            <a:r>
              <a:rPr lang="da-DK" sz="1300" dirty="0"/>
              <a:t> </a:t>
            </a:r>
            <a:r>
              <a:rPr lang="da-DK" sz="1300" dirty="0" err="1"/>
              <a:t>quas</a:t>
            </a:r>
            <a:r>
              <a:rPr lang="da-DK" sz="1300" dirty="0"/>
              <a:t> ea nos et la </a:t>
            </a:r>
            <a:r>
              <a:rPr lang="da-DK" sz="1300" dirty="0" err="1"/>
              <a:t>velenim</a:t>
            </a:r>
            <a:r>
              <a:rPr lang="da-DK" sz="1300" dirty="0"/>
              <a:t> </a:t>
            </a:r>
            <a:r>
              <a:rPr lang="da-DK" sz="1300" dirty="0" err="1"/>
              <a:t>aximus</a:t>
            </a:r>
            <a:r>
              <a:rPr lang="da-DK" sz="1300" dirty="0"/>
              <a:t>, </a:t>
            </a:r>
            <a:r>
              <a:rPr lang="da-DK" sz="1300" dirty="0" err="1"/>
              <a:t>commosantur</a:t>
            </a:r>
            <a:r>
              <a:rPr lang="da-DK" sz="1300" dirty="0"/>
              <a:t>?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Harios</a:t>
            </a:r>
            <a:r>
              <a:rPr lang="da-DK" sz="1300" dirty="0"/>
              <a:t> </a:t>
            </a:r>
            <a:r>
              <a:rPr lang="da-DK" sz="1300" dirty="0" err="1"/>
              <a:t>dollabo</a:t>
            </a:r>
            <a:r>
              <a:rPr lang="da-DK" sz="1300" dirty="0"/>
              <a:t>. Nam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mollacc</a:t>
            </a:r>
            <a:r>
              <a:rPr lang="da-DK" sz="1300" dirty="0"/>
              <a:t> </a:t>
            </a:r>
            <a:r>
              <a:rPr lang="da-DK" sz="1300" dirty="0" err="1"/>
              <a:t>usapic</a:t>
            </a:r>
            <a:r>
              <a:rPr lang="da-DK" sz="1300" dirty="0"/>
              <a:t> to od et, </a:t>
            </a:r>
            <a:r>
              <a:rPr lang="da-DK" sz="1300" dirty="0" err="1"/>
              <a:t>que</a:t>
            </a:r>
            <a:r>
              <a:rPr lang="da-DK" sz="1300" dirty="0"/>
              <a:t> et </a:t>
            </a:r>
            <a:r>
              <a:rPr lang="da-DK" sz="1300" dirty="0" err="1"/>
              <a:t>aperore</a:t>
            </a:r>
            <a:r>
              <a:rPr lang="da-DK" sz="1300" dirty="0"/>
              <a:t>, </a:t>
            </a:r>
            <a:r>
              <a:rPr lang="da-DK" sz="1300" dirty="0" err="1"/>
              <a:t>cusandi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pelicii</a:t>
            </a:r>
            <a:r>
              <a:rPr lang="da-DK" sz="1300" dirty="0"/>
              <a:t> </a:t>
            </a:r>
            <a:r>
              <a:rPr lang="da-DK" sz="1300" dirty="0" err="1"/>
              <a:t>stotam</a:t>
            </a:r>
            <a:r>
              <a:rPr lang="da-DK" sz="1300" dirty="0"/>
              <a:t> </a:t>
            </a:r>
            <a:r>
              <a:rPr lang="da-DK" sz="1300" dirty="0" err="1"/>
              <a:t>disciis</a:t>
            </a:r>
            <a:r>
              <a:rPr lang="da-DK" sz="1300" dirty="0"/>
              <a:t> si te pa </a:t>
            </a:r>
            <a:r>
              <a:rPr lang="da-DK" sz="1300" dirty="0" err="1"/>
              <a:t>voles</a:t>
            </a:r>
            <a:r>
              <a:rPr lang="da-DK" sz="1300" dirty="0"/>
              <a:t> </a:t>
            </a:r>
            <a:r>
              <a:rPr lang="da-DK" sz="1300" dirty="0" err="1"/>
              <a:t>esendi</a:t>
            </a:r>
            <a:r>
              <a:rPr lang="da-DK" sz="1300" dirty="0"/>
              <a:t> </a:t>
            </a:r>
            <a:r>
              <a:rPr lang="da-DK" sz="1300" dirty="0" err="1"/>
              <a:t>volupiet</a:t>
            </a:r>
            <a:r>
              <a:rPr lang="da-DK" sz="1300" dirty="0"/>
              <a:t> </a:t>
            </a:r>
            <a:r>
              <a:rPr lang="da-DK" sz="1300" dirty="0" err="1"/>
              <a:t>omnis</a:t>
            </a:r>
            <a:r>
              <a:rPr lang="da-DK" sz="1300" dirty="0"/>
              <a:t> </a:t>
            </a:r>
            <a:r>
              <a:rPr lang="da-DK" sz="1300" dirty="0" err="1"/>
              <a:t>enihili</a:t>
            </a:r>
            <a:r>
              <a:rPr lang="da-DK" sz="1300" dirty="0"/>
              <a:t> </a:t>
            </a:r>
            <a:r>
              <a:rPr lang="da-DK" sz="1300" dirty="0" err="1"/>
              <a:t>tatiandam</a:t>
            </a:r>
            <a:r>
              <a:rPr lang="da-DK" sz="1300" dirty="0"/>
              <a:t> et </a:t>
            </a:r>
            <a:r>
              <a:rPr lang="da-DK" sz="1300" dirty="0" err="1"/>
              <a:t>hari</a:t>
            </a:r>
            <a:r>
              <a:rPr lang="da-DK" sz="1300" dirty="0"/>
              <a:t> </a:t>
            </a:r>
            <a:r>
              <a:rPr lang="da-DK" sz="1300" dirty="0" err="1"/>
              <a:t>ate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re peribus et </a:t>
            </a:r>
            <a:r>
              <a:rPr lang="da-DK" sz="1300" dirty="0" err="1"/>
              <a:t>ellabo</a:t>
            </a:r>
            <a:r>
              <a:rPr lang="da-DK" sz="1300" dirty="0"/>
              <a:t>. </a:t>
            </a:r>
            <a:r>
              <a:rPr lang="da-DK" sz="1300" dirty="0" err="1"/>
              <a:t>Um</a:t>
            </a:r>
            <a:r>
              <a:rPr lang="da-DK" sz="1300" dirty="0"/>
              <a:t> </a:t>
            </a:r>
            <a:r>
              <a:rPr lang="da-DK" sz="1300" dirty="0" err="1"/>
              <a:t>quat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Beaquamus</a:t>
            </a:r>
            <a:r>
              <a:rPr lang="da-DK" sz="1300" dirty="0"/>
              <a:t> </a:t>
            </a:r>
            <a:r>
              <a:rPr lang="da-DK" sz="1300" dirty="0" err="1"/>
              <a:t>quasin</a:t>
            </a:r>
            <a:r>
              <a:rPr lang="da-DK" sz="1300" dirty="0"/>
              <a:t> </a:t>
            </a:r>
            <a:r>
              <a:rPr lang="da-DK" sz="1300" dirty="0" err="1"/>
              <a:t>conseque</a:t>
            </a:r>
            <a:r>
              <a:rPr lang="da-DK" sz="1300" dirty="0"/>
              <a:t> </a:t>
            </a:r>
            <a:r>
              <a:rPr lang="da-DK" sz="1300" dirty="0" err="1"/>
              <a:t>commod</a:t>
            </a:r>
            <a:r>
              <a:rPr lang="da-DK" sz="1300" dirty="0"/>
              <a:t> </a:t>
            </a:r>
            <a:r>
              <a:rPr lang="da-DK" sz="1300" dirty="0" err="1"/>
              <a:t>quamenistrum</a:t>
            </a:r>
            <a:r>
              <a:rPr lang="da-DK" sz="1300" dirty="0"/>
              <a:t> </a:t>
            </a:r>
            <a:r>
              <a:rPr lang="da-DK" sz="1300" dirty="0" err="1"/>
              <a:t>ipsunto</a:t>
            </a:r>
            <a:r>
              <a:rPr lang="da-DK" sz="1300" dirty="0"/>
              <a:t> te </a:t>
            </a:r>
            <a:r>
              <a:rPr lang="da-DK" sz="1300" dirty="0" err="1"/>
              <a:t>volum</a:t>
            </a:r>
            <a:r>
              <a:rPr lang="da-DK" sz="1300" dirty="0"/>
              <a:t> re </a:t>
            </a:r>
            <a:r>
              <a:rPr lang="da-DK" sz="1300" dirty="0" err="1"/>
              <a:t>omnimpo</a:t>
            </a:r>
            <a:r>
              <a:rPr lang="da-DK" sz="1300" dirty="0"/>
              <a:t> </a:t>
            </a:r>
            <a:r>
              <a:rPr lang="da-DK" sz="1300" dirty="0" err="1"/>
              <a:t>reiciae</a:t>
            </a:r>
            <a:r>
              <a:rPr lang="da-DK" sz="1300" dirty="0"/>
              <a:t> </a:t>
            </a:r>
            <a:r>
              <a:rPr lang="da-DK" sz="1300" dirty="0" err="1"/>
              <a:t>ctiandi</a:t>
            </a:r>
            <a:r>
              <a:rPr lang="da-DK" sz="1300" dirty="0"/>
              <a:t> </a:t>
            </a:r>
            <a:r>
              <a:rPr lang="da-DK" sz="1300" dirty="0" err="1"/>
              <a:t>tatem</a:t>
            </a:r>
            <a:r>
              <a:rPr lang="da-DK" sz="1300" dirty="0"/>
              <a:t>. </a:t>
            </a:r>
            <a:r>
              <a:rPr lang="da-DK" sz="1300" dirty="0" err="1"/>
              <a:t>Olupiendis</a:t>
            </a:r>
            <a:r>
              <a:rPr lang="da-DK" sz="1300" dirty="0"/>
              <a:t> a </a:t>
            </a:r>
            <a:r>
              <a:rPr lang="da-DK" sz="1300" dirty="0" err="1"/>
              <a:t>parum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inum</a:t>
            </a:r>
            <a:r>
              <a:rPr lang="da-DK" sz="1300" dirty="0"/>
              <a:t> </a:t>
            </a:r>
            <a:r>
              <a:rPr lang="da-DK" sz="1300" dirty="0" err="1"/>
              <a:t>quae</a:t>
            </a:r>
            <a:r>
              <a:rPr lang="da-DK" sz="1300" dirty="0"/>
              <a:t> ex et </a:t>
            </a:r>
            <a:r>
              <a:rPr lang="da-DK" sz="1300" dirty="0" err="1"/>
              <a:t>et</a:t>
            </a:r>
            <a:r>
              <a:rPr lang="da-DK" sz="1300" dirty="0"/>
              <a:t> </a:t>
            </a:r>
            <a:r>
              <a:rPr lang="da-DK" sz="1300" dirty="0" err="1"/>
              <a:t>dendis</a:t>
            </a:r>
            <a:r>
              <a:rPr lang="da-DK" sz="1300" dirty="0"/>
              <a:t> </a:t>
            </a:r>
            <a:r>
              <a:rPr lang="da-DK" sz="1300" dirty="0" err="1"/>
              <a:t>doluptatibus</a:t>
            </a:r>
            <a:r>
              <a:rPr lang="da-DK" sz="1300" dirty="0"/>
              <a:t> </a:t>
            </a:r>
            <a:r>
              <a:rPr lang="da-DK" sz="1300" dirty="0" err="1"/>
              <a:t>audignis</a:t>
            </a:r>
            <a:r>
              <a:rPr lang="da-DK" sz="1300" dirty="0"/>
              <a:t> </a:t>
            </a:r>
            <a:r>
              <a:rPr lang="da-DK" sz="1300" dirty="0" err="1"/>
              <a:t>apidel</a:t>
            </a:r>
            <a:r>
              <a:rPr lang="da-DK" sz="1300" dirty="0"/>
              <a:t> </a:t>
            </a:r>
            <a:r>
              <a:rPr lang="da-DK" sz="1300" dirty="0" err="1"/>
              <a:t>ipis</a:t>
            </a:r>
            <a:r>
              <a:rPr lang="da-DK" sz="1300" dirty="0"/>
              <a:t> et </a:t>
            </a:r>
            <a:r>
              <a:rPr lang="da-DK" sz="1300" dirty="0" err="1"/>
              <a:t>vellorr</a:t>
            </a:r>
            <a:r>
              <a:rPr lang="da-DK" sz="1300" dirty="0"/>
              <a:t> </a:t>
            </a:r>
            <a:r>
              <a:rPr lang="da-DK" sz="1300" dirty="0" err="1"/>
              <a:t>orporeiument</a:t>
            </a:r>
            <a:r>
              <a:rPr lang="da-DK" sz="1300" dirty="0"/>
              <a:t> </a:t>
            </a:r>
            <a:r>
              <a:rPr lang="da-DK" sz="1300" dirty="0" err="1"/>
              <a:t>quiste</a:t>
            </a:r>
            <a:r>
              <a:rPr lang="da-DK" sz="1300" dirty="0"/>
              <a:t> </a:t>
            </a:r>
            <a:r>
              <a:rPr lang="da-DK" sz="1300" dirty="0" err="1"/>
              <a:t>num</a:t>
            </a:r>
            <a:r>
              <a:rPr lang="da-DK" sz="1300" dirty="0"/>
              <a:t> </a:t>
            </a:r>
            <a:r>
              <a:rPr lang="da-DK" sz="1300" dirty="0" err="1"/>
              <a:t>volum</a:t>
            </a:r>
            <a:r>
              <a:rPr lang="da-DK" sz="1300" dirty="0"/>
              <a:t> </a:t>
            </a:r>
            <a:r>
              <a:rPr lang="da-DK" sz="1300" dirty="0" err="1"/>
              <a:t>voluptatquae</a:t>
            </a:r>
            <a:r>
              <a:rPr lang="da-DK" sz="1300" dirty="0"/>
              <a:t> </a:t>
            </a:r>
            <a:r>
              <a:rPr lang="da-DK" sz="1300" dirty="0" err="1"/>
              <a:t>iusdam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ditate</a:t>
            </a:r>
            <a:r>
              <a:rPr lang="da-DK" sz="1300" dirty="0"/>
              <a:t> et </a:t>
            </a:r>
            <a:r>
              <a:rPr lang="da-DK" sz="1300" dirty="0" err="1"/>
              <a:t>dolorru</a:t>
            </a:r>
            <a:r>
              <a:rPr lang="da-DK" sz="1300" dirty="0"/>
              <a:t> </a:t>
            </a:r>
            <a:r>
              <a:rPr lang="da-DK" sz="1300" dirty="0" err="1"/>
              <a:t>mquam</a:t>
            </a:r>
            <a:r>
              <a:rPr lang="da-DK" sz="1300" dirty="0"/>
              <a:t>, </a:t>
            </a:r>
            <a:r>
              <a:rPr lang="da-DK" sz="1300" dirty="0" err="1"/>
              <a:t>cuptur</a:t>
            </a:r>
            <a:r>
              <a:rPr lang="da-DK" sz="1300" dirty="0"/>
              <a:t> </a:t>
            </a:r>
            <a:r>
              <a:rPr lang="da-DK" sz="1300" dirty="0" err="1"/>
              <a:t>aliqui</a:t>
            </a:r>
            <a:r>
              <a:rPr lang="da-DK" sz="1300" dirty="0"/>
              <a:t> tempos </a:t>
            </a:r>
            <a:r>
              <a:rPr lang="da-DK" sz="1300" dirty="0" err="1"/>
              <a:t>provit</a:t>
            </a:r>
            <a:r>
              <a:rPr lang="da-DK" sz="1300" dirty="0"/>
              <a:t>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testendam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auda</a:t>
            </a:r>
            <a:r>
              <a:rPr lang="da-DK" sz="1300" dirty="0"/>
              <a:t> imi, is </a:t>
            </a:r>
            <a:r>
              <a:rPr lang="da-DK" sz="1300" dirty="0" err="1"/>
              <a:t>essequi</a:t>
            </a:r>
            <a:r>
              <a:rPr lang="da-DK" sz="1300" dirty="0"/>
              <a:t> </a:t>
            </a:r>
            <a:r>
              <a:rPr lang="da-DK" sz="1300" dirty="0" err="1"/>
              <a:t>bera</a:t>
            </a:r>
            <a:r>
              <a:rPr lang="da-DK" sz="1300" dirty="0"/>
              <a:t> </a:t>
            </a:r>
            <a:r>
              <a:rPr lang="da-DK" sz="1300" dirty="0" err="1"/>
              <a:t>vernate</a:t>
            </a:r>
            <a:r>
              <a:rPr lang="da-DK" sz="1300" dirty="0"/>
              <a:t> </a:t>
            </a:r>
            <a:r>
              <a:rPr lang="da-DK" sz="1300" dirty="0" err="1"/>
              <a:t>esto</a:t>
            </a:r>
            <a:r>
              <a:rPr lang="da-DK" sz="1300" dirty="0"/>
              <a:t> </a:t>
            </a:r>
            <a:r>
              <a:rPr lang="da-DK" sz="1300" dirty="0" err="1"/>
              <a:t>conse</a:t>
            </a:r>
            <a:r>
              <a:rPr lang="da-DK" sz="1300" dirty="0"/>
              <a:t> non </a:t>
            </a:r>
            <a:r>
              <a:rPr lang="da-DK" sz="1300" dirty="0" err="1"/>
              <a:t>consequi</a:t>
            </a:r>
            <a:r>
              <a:rPr lang="da-DK" sz="1300" dirty="0"/>
              <a:t> </a:t>
            </a:r>
            <a:r>
              <a:rPr lang="da-DK" sz="1300" dirty="0" err="1"/>
              <a:t>ducipic</a:t>
            </a:r>
            <a:r>
              <a:rPr lang="da-DK" sz="1300" dirty="0"/>
              <a:t> </a:t>
            </a:r>
            <a:r>
              <a:rPr lang="da-DK" sz="1300" dirty="0" err="1"/>
              <a:t>totaquo</a:t>
            </a:r>
            <a:r>
              <a:rPr lang="da-DK" sz="1300" dirty="0"/>
              <a:t> es </a:t>
            </a:r>
            <a:r>
              <a:rPr lang="da-DK" sz="1300" dirty="0" err="1"/>
              <a:t>quid</a:t>
            </a:r>
            <a:r>
              <a:rPr lang="da-DK" sz="1300" dirty="0"/>
              <a:t> </a:t>
            </a:r>
            <a:r>
              <a:rPr lang="da-DK" sz="1300" dirty="0" err="1"/>
              <a:t>utaturibus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voleseque</a:t>
            </a:r>
            <a:r>
              <a:rPr lang="da-DK" sz="1300" dirty="0"/>
              <a:t> </a:t>
            </a:r>
            <a:r>
              <a:rPr lang="da-DK" sz="1300" dirty="0" err="1"/>
              <a:t>landell</a:t>
            </a:r>
            <a:r>
              <a:rPr lang="da-DK" sz="1300" dirty="0"/>
              <a:t> </a:t>
            </a:r>
            <a:r>
              <a:rPr lang="da-DK" sz="1300" dirty="0" err="1"/>
              <a:t>ectur</a:t>
            </a:r>
            <a:r>
              <a:rPr lang="da-DK" sz="1300" dirty="0"/>
              <a:t>?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nullandi</a:t>
            </a:r>
            <a:r>
              <a:rPr lang="da-DK" sz="1300" dirty="0"/>
              <a:t> dis et </a:t>
            </a:r>
            <a:r>
              <a:rPr lang="da-DK" sz="1300" dirty="0" err="1"/>
              <a:t>que</a:t>
            </a:r>
            <a:r>
              <a:rPr lang="da-DK" sz="1300" dirty="0"/>
              <a:t> </a:t>
            </a:r>
            <a:r>
              <a:rPr lang="da-DK" sz="1300" dirty="0" err="1"/>
              <a:t>perum</a:t>
            </a:r>
            <a:r>
              <a:rPr lang="da-DK" sz="1300" dirty="0"/>
              <a:t> </a:t>
            </a:r>
            <a:r>
              <a:rPr lang="da-DK" sz="1300" dirty="0" err="1"/>
              <a:t>rectusae</a:t>
            </a:r>
            <a:r>
              <a:rPr lang="da-DK" sz="1300" dirty="0"/>
              <a:t> et </a:t>
            </a:r>
            <a:r>
              <a:rPr lang="da-DK" sz="1300" dirty="0" err="1"/>
              <a:t>aditas</a:t>
            </a:r>
            <a:r>
              <a:rPr lang="da-DK" sz="1300" dirty="0"/>
              <a:t> </a:t>
            </a:r>
            <a:r>
              <a:rPr lang="da-DK" sz="1300" dirty="0" err="1"/>
              <a:t>dolor</a:t>
            </a:r>
            <a:r>
              <a:rPr lang="da-DK" sz="1300" dirty="0"/>
              <a:t> </a:t>
            </a:r>
            <a:r>
              <a:rPr lang="da-DK" sz="1300" dirty="0" err="1"/>
              <a:t>ant</a:t>
            </a:r>
            <a:r>
              <a:rPr lang="da-DK" sz="1300" dirty="0"/>
              <a:t> </a:t>
            </a:r>
            <a:r>
              <a:rPr lang="da-DK" sz="1300" dirty="0" err="1"/>
              <a:t>liquunt</a:t>
            </a:r>
            <a:r>
              <a:rPr lang="da-DK" sz="1300" dirty="0"/>
              <a:t> fuga. </a:t>
            </a:r>
            <a:r>
              <a:rPr lang="da-DK" sz="1300" dirty="0" err="1"/>
              <a:t>Itat</a:t>
            </a:r>
            <a:r>
              <a:rPr lang="da-DK" sz="1300" dirty="0"/>
              <a:t> </a:t>
            </a:r>
            <a:r>
              <a:rPr lang="da-DK" sz="1300" dirty="0" err="1"/>
              <a:t>earchilis</a:t>
            </a:r>
            <a:r>
              <a:rPr lang="da-DK" sz="1300" dirty="0"/>
              <a:t> </a:t>
            </a:r>
            <a:r>
              <a:rPr lang="da-DK" sz="1300" dirty="0" err="1"/>
              <a:t>accuptat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Ebis</a:t>
            </a:r>
            <a:r>
              <a:rPr lang="da-DK" sz="1300" dirty="0"/>
              <a:t> </a:t>
            </a:r>
            <a:r>
              <a:rPr lang="da-DK" sz="1300" dirty="0" err="1"/>
              <a:t>evelest</a:t>
            </a:r>
            <a:r>
              <a:rPr lang="da-DK" sz="1300" dirty="0"/>
              <a:t> et res rest </a:t>
            </a:r>
            <a:r>
              <a:rPr lang="da-DK" sz="1300" dirty="0" err="1"/>
              <a:t>que</a:t>
            </a:r>
            <a:r>
              <a:rPr lang="da-DK" sz="1300" dirty="0"/>
              <a:t> </a:t>
            </a:r>
            <a:r>
              <a:rPr lang="da-DK" sz="1300" dirty="0" err="1"/>
              <a:t>conserum</a:t>
            </a:r>
            <a:r>
              <a:rPr lang="da-DK" sz="1300" dirty="0"/>
              <a:t> </a:t>
            </a:r>
            <a:r>
              <a:rPr lang="da-DK" sz="1300" dirty="0" err="1"/>
              <a:t>lautaectem</a:t>
            </a:r>
            <a:r>
              <a:rPr lang="da-DK" sz="1300" dirty="0"/>
              <a:t> </a:t>
            </a:r>
            <a:r>
              <a:rPr lang="da-DK" sz="1300" dirty="0" err="1"/>
              <a:t>volorpo</a:t>
            </a:r>
            <a:r>
              <a:rPr lang="da-DK" sz="1300" dirty="0"/>
              <a:t> </a:t>
            </a:r>
            <a:r>
              <a:rPr lang="da-DK" sz="1300" dirty="0" err="1"/>
              <a:t>remporrum</a:t>
            </a:r>
            <a:r>
              <a:rPr lang="da-DK" sz="1300" dirty="0"/>
              <a:t> </a:t>
            </a:r>
            <a:r>
              <a:rPr lang="da-DK" sz="1300" dirty="0" err="1"/>
              <a:t>velloru</a:t>
            </a:r>
            <a:r>
              <a:rPr lang="da-DK" sz="1300" dirty="0"/>
              <a:t> </a:t>
            </a:r>
            <a:r>
              <a:rPr lang="da-DK" sz="1300" dirty="0" err="1"/>
              <a:t>ptatquia</a:t>
            </a:r>
            <a:r>
              <a:rPr lang="da-DK" sz="1300" dirty="0"/>
              <a:t> </a:t>
            </a:r>
            <a:r>
              <a:rPr lang="da-DK" sz="1300" dirty="0" err="1"/>
              <a:t>conserum</a:t>
            </a:r>
            <a:r>
              <a:rPr lang="da-DK" sz="1300" dirty="0"/>
              <a:t> </a:t>
            </a:r>
            <a:r>
              <a:rPr lang="da-DK" sz="1300" dirty="0" err="1"/>
              <a:t>velignis</a:t>
            </a:r>
            <a:r>
              <a:rPr lang="da-DK" sz="1300" dirty="0"/>
              <a:t> </a:t>
            </a:r>
            <a:r>
              <a:rPr lang="da-DK" sz="1300" dirty="0" err="1"/>
              <a:t>alique</a:t>
            </a:r>
            <a:r>
              <a:rPr lang="da-DK" sz="1300" dirty="0"/>
              <a:t> </a:t>
            </a:r>
            <a:r>
              <a:rPr lang="da-DK" sz="1300" dirty="0" err="1"/>
              <a:t>volupta</a:t>
            </a:r>
            <a:r>
              <a:rPr lang="da-DK" sz="1300" dirty="0"/>
              <a:t> </a:t>
            </a:r>
            <a:r>
              <a:rPr lang="da-DK" sz="1300" dirty="0" err="1"/>
              <a:t>tiusam</a:t>
            </a:r>
            <a:r>
              <a:rPr lang="da-DK" sz="1300" dirty="0"/>
              <a:t> sin nus, quos nitatur?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dolorem</a:t>
            </a:r>
            <a:r>
              <a:rPr lang="da-DK" sz="1300" dirty="0"/>
              <a:t> ea </a:t>
            </a:r>
            <a:r>
              <a:rPr lang="da-DK" sz="1300" dirty="0" err="1"/>
              <a:t>delasd</a:t>
            </a:r>
            <a:r>
              <a:rPr lang="da-DK" sz="1300" dirty="0"/>
              <a:t> </a:t>
            </a:r>
            <a:r>
              <a:rPr lang="da-DK" sz="1300" dirty="0" err="1"/>
              <a:t>asdm</a:t>
            </a:r>
            <a:r>
              <a:rPr lang="da-DK" sz="1300" dirty="0"/>
              <a:t>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mollacc</a:t>
            </a:r>
            <a:r>
              <a:rPr lang="da-DK" sz="1300" dirty="0"/>
              <a:t> </a:t>
            </a:r>
            <a:r>
              <a:rPr lang="da-DK" sz="1300" dirty="0" err="1"/>
              <a:t>usapic</a:t>
            </a:r>
            <a:r>
              <a:rPr lang="da-DK" sz="1300" dirty="0"/>
              <a:t> to od et, </a:t>
            </a:r>
            <a:r>
              <a:rPr lang="da-DK" sz="1300" dirty="0" err="1"/>
              <a:t>que</a:t>
            </a:r>
            <a:r>
              <a:rPr lang="da-DK" sz="1300" dirty="0"/>
              <a:t> et </a:t>
            </a:r>
            <a:r>
              <a:rPr lang="da-DK" sz="1300" dirty="0" err="1"/>
              <a:t>aperore</a:t>
            </a:r>
            <a:r>
              <a:rPr lang="da-DK" sz="1300" dirty="0"/>
              <a:t>, </a:t>
            </a:r>
            <a:r>
              <a:rPr lang="da-DK" sz="1300" dirty="0" err="1"/>
              <a:t>cusandi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pelicii</a:t>
            </a:r>
            <a:r>
              <a:rPr lang="da-DK" sz="1300" dirty="0"/>
              <a:t> </a:t>
            </a:r>
            <a:r>
              <a:rPr lang="da-DK" sz="1300" dirty="0" err="1"/>
              <a:t>stotam</a:t>
            </a:r>
            <a:r>
              <a:rPr lang="da-DK" sz="1300" dirty="0"/>
              <a:t> </a:t>
            </a:r>
            <a:r>
              <a:rPr lang="da-DK" sz="1300" dirty="0" err="1"/>
              <a:t>disciis</a:t>
            </a:r>
            <a:r>
              <a:rPr lang="da-DK" sz="1300" dirty="0"/>
              <a:t> si te pa </a:t>
            </a:r>
            <a:r>
              <a:rPr lang="da-DK" sz="1300" dirty="0" err="1"/>
              <a:t>voles</a:t>
            </a:r>
            <a:r>
              <a:rPr lang="da-DK" sz="1300" dirty="0"/>
              <a:t> </a:t>
            </a:r>
            <a:r>
              <a:rPr lang="da-DK" sz="1300" dirty="0" err="1"/>
              <a:t>esendi</a:t>
            </a:r>
            <a:r>
              <a:rPr lang="da-DK" sz="1300" dirty="0"/>
              <a:t> </a:t>
            </a:r>
            <a:r>
              <a:rPr lang="da-DK" sz="1300" dirty="0" err="1"/>
              <a:t>volupiet</a:t>
            </a:r>
            <a:r>
              <a:rPr lang="da-DK" sz="1300" dirty="0"/>
              <a:t> </a:t>
            </a:r>
            <a:r>
              <a:rPr lang="da-DK" sz="1300" dirty="0" err="1"/>
              <a:t>omnis</a:t>
            </a:r>
            <a:r>
              <a:rPr lang="da-DK" sz="1300" dirty="0"/>
              <a:t> </a:t>
            </a:r>
            <a:r>
              <a:rPr lang="da-DK" sz="1300" dirty="0" err="1"/>
              <a:t>enihili</a:t>
            </a:r>
            <a:r>
              <a:rPr lang="da-DK" sz="1300" dirty="0"/>
              <a:t> </a:t>
            </a:r>
            <a:r>
              <a:rPr lang="da-DK" sz="1300" dirty="0" err="1"/>
              <a:t>tatiandam</a:t>
            </a:r>
            <a:r>
              <a:rPr lang="da-DK" sz="1300" dirty="0"/>
              <a:t> et </a:t>
            </a:r>
            <a:r>
              <a:rPr lang="da-DK" sz="1300" dirty="0" err="1"/>
              <a:t>hari</a:t>
            </a:r>
            <a:r>
              <a:rPr lang="da-DK" sz="1300" dirty="0"/>
              <a:t> </a:t>
            </a:r>
            <a:r>
              <a:rPr lang="da-DK" sz="1300" dirty="0" err="1"/>
              <a:t>ate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re peribus et </a:t>
            </a:r>
            <a:r>
              <a:rPr lang="da-DK" sz="1300" dirty="0" err="1"/>
              <a:t>ellabo</a:t>
            </a:r>
            <a:r>
              <a:rPr lang="da-DK" sz="1300" dirty="0"/>
              <a:t>. </a:t>
            </a:r>
            <a:r>
              <a:rPr lang="da-DK" sz="1300" dirty="0" err="1"/>
              <a:t>Um</a:t>
            </a:r>
            <a:r>
              <a:rPr lang="da-DK" sz="1300" dirty="0"/>
              <a:t> </a:t>
            </a:r>
            <a:r>
              <a:rPr lang="da-DK" sz="1300" dirty="0" err="1"/>
              <a:t>quat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Beaquamus</a:t>
            </a:r>
            <a:r>
              <a:rPr lang="da-DK" sz="1300" dirty="0"/>
              <a:t> </a:t>
            </a:r>
            <a:r>
              <a:rPr lang="da-DK" sz="1300" dirty="0" err="1"/>
              <a:t>quasin</a:t>
            </a:r>
            <a:r>
              <a:rPr lang="da-DK" sz="1300" dirty="0"/>
              <a:t> </a:t>
            </a:r>
            <a:r>
              <a:rPr lang="da-DK" sz="1300" dirty="0" err="1"/>
              <a:t>conseque</a:t>
            </a:r>
            <a:r>
              <a:rPr lang="da-DK" sz="1300" dirty="0"/>
              <a:t> </a:t>
            </a:r>
            <a:r>
              <a:rPr lang="da-DK" sz="1300" dirty="0" err="1"/>
              <a:t>commod</a:t>
            </a:r>
            <a:r>
              <a:rPr lang="da-DK" sz="1300" dirty="0"/>
              <a:t> </a:t>
            </a:r>
            <a:r>
              <a:rPr lang="da-DK" sz="1300" dirty="0" err="1"/>
              <a:t>quamenistrum</a:t>
            </a:r>
            <a:r>
              <a:rPr lang="da-DK" sz="1300" dirty="0"/>
              <a:t> </a:t>
            </a:r>
            <a:r>
              <a:rPr lang="da-DK" sz="1300" dirty="0" err="1"/>
              <a:t>ipsunto</a:t>
            </a:r>
            <a:r>
              <a:rPr lang="da-DK" sz="1300" dirty="0"/>
              <a:t> te </a:t>
            </a:r>
            <a:r>
              <a:rPr lang="da-DK" sz="1300" dirty="0" err="1"/>
              <a:t>volum</a:t>
            </a:r>
            <a:r>
              <a:rPr lang="da-DK" sz="1300" dirty="0"/>
              <a:t> re </a:t>
            </a:r>
            <a:r>
              <a:rPr lang="da-DK" sz="1300" dirty="0" err="1"/>
              <a:t>omnimpo</a:t>
            </a:r>
            <a:r>
              <a:rPr lang="da-DK" sz="1300" dirty="0"/>
              <a:t> </a:t>
            </a:r>
            <a:r>
              <a:rPr lang="da-DK" sz="1300" dirty="0" err="1"/>
              <a:t>reiciae</a:t>
            </a:r>
            <a:r>
              <a:rPr lang="da-DK" sz="1300" dirty="0"/>
              <a:t> </a:t>
            </a:r>
            <a:r>
              <a:rPr lang="da-DK" sz="1300" dirty="0" err="1"/>
              <a:t>ctiandi</a:t>
            </a:r>
            <a:r>
              <a:rPr lang="da-DK" sz="1300" dirty="0"/>
              <a:t> </a:t>
            </a:r>
            <a:r>
              <a:rPr lang="da-DK" sz="1300" dirty="0" err="1"/>
              <a:t>tatem</a:t>
            </a:r>
            <a:r>
              <a:rPr lang="da-DK" sz="1300" dirty="0"/>
              <a:t>. </a:t>
            </a:r>
            <a:r>
              <a:rPr lang="da-DK" sz="1300" dirty="0" err="1"/>
              <a:t>Olupiendis</a:t>
            </a:r>
            <a:r>
              <a:rPr lang="da-DK" sz="1300" dirty="0"/>
              <a:t> a </a:t>
            </a:r>
            <a:r>
              <a:rPr lang="da-DK" sz="1300" dirty="0" err="1"/>
              <a:t>parum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inum</a:t>
            </a:r>
            <a:r>
              <a:rPr lang="da-DK" sz="1300" dirty="0"/>
              <a:t> </a:t>
            </a:r>
            <a:r>
              <a:rPr lang="da-DK" sz="1300" dirty="0" err="1"/>
              <a:t>quae</a:t>
            </a:r>
            <a:r>
              <a:rPr lang="da-DK" sz="1300" dirty="0"/>
              <a:t> ex et </a:t>
            </a:r>
            <a:r>
              <a:rPr lang="da-DK" sz="1300" dirty="0" err="1"/>
              <a:t>et</a:t>
            </a:r>
            <a:r>
              <a:rPr lang="da-DK" sz="1300" dirty="0"/>
              <a:t> </a:t>
            </a:r>
            <a:r>
              <a:rPr lang="da-DK" sz="1300" dirty="0" err="1"/>
              <a:t>dendis</a:t>
            </a:r>
            <a:r>
              <a:rPr lang="da-DK" sz="1300" dirty="0"/>
              <a:t> </a:t>
            </a:r>
            <a:r>
              <a:rPr lang="da-DK" sz="1300" dirty="0" err="1"/>
              <a:t>doluptatibus</a:t>
            </a:r>
            <a:r>
              <a:rPr lang="da-DK" sz="1300" dirty="0"/>
              <a:t> </a:t>
            </a:r>
            <a:r>
              <a:rPr lang="da-DK" sz="1300" dirty="0" err="1"/>
              <a:t>audignis</a:t>
            </a:r>
            <a:r>
              <a:rPr lang="da-DK" sz="1300" dirty="0"/>
              <a:t> </a:t>
            </a:r>
            <a:r>
              <a:rPr lang="da-DK" sz="1300" dirty="0" err="1"/>
              <a:t>apidel</a:t>
            </a:r>
            <a:r>
              <a:rPr lang="da-DK" sz="1300" dirty="0"/>
              <a:t> </a:t>
            </a:r>
            <a:r>
              <a:rPr lang="da-DK" sz="1300" dirty="0" err="1"/>
              <a:t>ipis</a:t>
            </a:r>
            <a:r>
              <a:rPr lang="da-DK" sz="1300" dirty="0"/>
              <a:t> et </a:t>
            </a:r>
            <a:r>
              <a:rPr lang="da-DK" sz="1300" dirty="0" err="1"/>
              <a:t>vellorr</a:t>
            </a:r>
            <a:r>
              <a:rPr lang="da-DK" sz="1300" dirty="0"/>
              <a:t> </a:t>
            </a:r>
            <a:r>
              <a:rPr lang="da-DK" sz="1300" dirty="0" err="1"/>
              <a:t>orporeiument</a:t>
            </a:r>
            <a:r>
              <a:rPr lang="da-DK" sz="1300" dirty="0"/>
              <a:t> </a:t>
            </a:r>
            <a:r>
              <a:rPr lang="da-DK" sz="1300" dirty="0" err="1"/>
              <a:t>quiste</a:t>
            </a:r>
            <a:r>
              <a:rPr lang="da-DK" sz="1300" dirty="0"/>
              <a:t> </a:t>
            </a:r>
            <a:r>
              <a:rPr lang="da-DK" sz="1300" dirty="0" err="1"/>
              <a:t>num</a:t>
            </a:r>
            <a:r>
              <a:rPr lang="da-DK" sz="1300" dirty="0"/>
              <a:t> </a:t>
            </a:r>
            <a:r>
              <a:rPr lang="da-DK" sz="1300" dirty="0" err="1"/>
              <a:t>volum</a:t>
            </a:r>
            <a:r>
              <a:rPr lang="da-DK" sz="1300" dirty="0"/>
              <a:t> </a:t>
            </a:r>
            <a:r>
              <a:rPr lang="da-DK" sz="1300" dirty="0" err="1"/>
              <a:t>voluptatquae</a:t>
            </a:r>
            <a:r>
              <a:rPr lang="da-DK" sz="1300" dirty="0"/>
              <a:t> </a:t>
            </a:r>
            <a:r>
              <a:rPr lang="da-DK" sz="1300" dirty="0" err="1"/>
              <a:t>iusdam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ditate</a:t>
            </a:r>
            <a:r>
              <a:rPr lang="da-DK" sz="1300" dirty="0"/>
              <a:t> et </a:t>
            </a:r>
            <a:r>
              <a:rPr lang="da-DK" sz="1300" dirty="0" err="1"/>
              <a:t>dolorru</a:t>
            </a:r>
            <a:r>
              <a:rPr lang="da-DK" sz="1300" dirty="0"/>
              <a:t> </a:t>
            </a:r>
            <a:r>
              <a:rPr lang="da-DK" sz="1300" dirty="0" err="1"/>
              <a:t>mquam</a:t>
            </a:r>
            <a:r>
              <a:rPr lang="da-DK" sz="1300" dirty="0"/>
              <a:t>, </a:t>
            </a:r>
            <a:r>
              <a:rPr lang="da-DK" sz="1300" dirty="0" err="1"/>
              <a:t>cuptur</a:t>
            </a:r>
            <a:r>
              <a:rPr lang="da-DK" sz="1300" dirty="0"/>
              <a:t> </a:t>
            </a:r>
            <a:r>
              <a:rPr lang="da-DK" sz="1300" dirty="0" err="1"/>
              <a:t>aliqui</a:t>
            </a:r>
            <a:r>
              <a:rPr lang="da-DK" sz="1300" dirty="0"/>
              <a:t> tempos </a:t>
            </a:r>
            <a:r>
              <a:rPr lang="da-DK" sz="1300" dirty="0" err="1"/>
              <a:t>provit</a:t>
            </a:r>
            <a:r>
              <a:rPr lang="da-DK" sz="1300" dirty="0"/>
              <a:t>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testendam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auda</a:t>
            </a:r>
            <a:r>
              <a:rPr lang="da-DK" sz="1300" dirty="0"/>
              <a:t> imi, is </a:t>
            </a:r>
            <a:r>
              <a:rPr lang="da-DK" sz="1300" dirty="0" err="1"/>
              <a:t>essequi</a:t>
            </a:r>
            <a:r>
              <a:rPr lang="da-DK" sz="1300" dirty="0"/>
              <a:t> </a:t>
            </a:r>
            <a:r>
              <a:rPr lang="da-DK" sz="1300" dirty="0" err="1"/>
              <a:t>bera</a:t>
            </a:r>
            <a:r>
              <a:rPr lang="da-DK" sz="1300" dirty="0"/>
              <a:t> </a:t>
            </a:r>
            <a:r>
              <a:rPr lang="da-DK" sz="1300" dirty="0" err="1"/>
              <a:t>vernate</a:t>
            </a:r>
            <a:r>
              <a:rPr lang="da-DK" sz="1300" dirty="0"/>
              <a:t> </a:t>
            </a:r>
            <a:r>
              <a:rPr lang="da-DK" sz="1300" dirty="0" err="1"/>
              <a:t>esto</a:t>
            </a:r>
            <a:r>
              <a:rPr lang="da-DK" sz="1300" dirty="0"/>
              <a:t> </a:t>
            </a:r>
            <a:r>
              <a:rPr lang="da-DK" sz="1300" dirty="0" err="1"/>
              <a:t>conse</a:t>
            </a:r>
            <a:r>
              <a:rPr lang="da-DK" sz="1300" dirty="0"/>
              <a:t> non </a:t>
            </a:r>
            <a:r>
              <a:rPr lang="da-DK" sz="1300" dirty="0" err="1"/>
              <a:t>consequi</a:t>
            </a:r>
            <a:r>
              <a:rPr lang="da-DK" sz="1300" dirty="0"/>
              <a:t> </a:t>
            </a:r>
            <a:r>
              <a:rPr lang="da-DK" sz="1300" dirty="0" err="1"/>
              <a:t>ducipic</a:t>
            </a:r>
            <a:r>
              <a:rPr lang="da-DK" sz="1300" dirty="0"/>
              <a:t> </a:t>
            </a:r>
            <a:r>
              <a:rPr lang="da-DK" sz="1300" dirty="0" err="1"/>
              <a:t>totaquo</a:t>
            </a:r>
            <a:r>
              <a:rPr lang="da-DK" sz="1300" dirty="0"/>
              <a:t> es </a:t>
            </a:r>
            <a:r>
              <a:rPr lang="da-DK" sz="1300" dirty="0" err="1"/>
              <a:t>quid</a:t>
            </a:r>
            <a:r>
              <a:rPr lang="da-DK" sz="1300" dirty="0"/>
              <a:t> </a:t>
            </a:r>
            <a:r>
              <a:rPr lang="da-DK" sz="1300" dirty="0" err="1"/>
              <a:t>utaturibus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voleseque</a:t>
            </a:r>
            <a:r>
              <a:rPr lang="da-DK" sz="1300" dirty="0"/>
              <a:t> </a:t>
            </a:r>
            <a:r>
              <a:rPr lang="da-DK" sz="1300" dirty="0" err="1"/>
              <a:t>landell</a:t>
            </a:r>
            <a:r>
              <a:rPr lang="da-DK" sz="1300" dirty="0"/>
              <a:t> </a:t>
            </a:r>
            <a:r>
              <a:rPr lang="da-DK" sz="1300" dirty="0" err="1"/>
              <a:t>ectur</a:t>
            </a:r>
            <a:r>
              <a:rPr lang="da-DK" sz="1300" dirty="0"/>
              <a:t>?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nullandi</a:t>
            </a:r>
            <a:r>
              <a:rPr lang="da-DK" sz="1300" dirty="0"/>
              <a:t> dis et </a:t>
            </a:r>
            <a:r>
              <a:rPr lang="da-DK" sz="1300" dirty="0" err="1"/>
              <a:t>que</a:t>
            </a:r>
            <a:r>
              <a:rPr lang="da-DK" sz="1300" dirty="0"/>
              <a:t> </a:t>
            </a:r>
            <a:r>
              <a:rPr lang="da-DK" sz="1300" dirty="0" err="1"/>
              <a:t>perum</a:t>
            </a:r>
            <a:r>
              <a:rPr lang="da-DK" sz="1300" dirty="0"/>
              <a:t> </a:t>
            </a:r>
            <a:r>
              <a:rPr lang="da-DK" sz="1300" dirty="0" err="1"/>
              <a:t>rectusae</a:t>
            </a:r>
            <a:r>
              <a:rPr lang="da-DK" sz="1300" dirty="0"/>
              <a:t> et </a:t>
            </a:r>
            <a:r>
              <a:rPr lang="da-DK" sz="1300" dirty="0" err="1"/>
              <a:t>aditas</a:t>
            </a:r>
            <a:r>
              <a:rPr lang="da-DK" sz="1300" dirty="0"/>
              <a:t> </a:t>
            </a:r>
            <a:r>
              <a:rPr lang="da-DK" sz="1300" dirty="0" err="1"/>
              <a:t>dolor</a:t>
            </a:r>
            <a:r>
              <a:rPr lang="da-DK" sz="1300" dirty="0"/>
              <a:t> </a:t>
            </a:r>
            <a:r>
              <a:rPr lang="da-DK" sz="1300" dirty="0" err="1"/>
              <a:t>ant</a:t>
            </a:r>
            <a:r>
              <a:rPr lang="da-DK" sz="1300" dirty="0"/>
              <a:t> </a:t>
            </a:r>
            <a:r>
              <a:rPr lang="da-DK" sz="1300" dirty="0" err="1"/>
              <a:t>liquunt</a:t>
            </a:r>
            <a:r>
              <a:rPr lang="da-DK" sz="1300" dirty="0"/>
              <a:t> fuga. </a:t>
            </a:r>
            <a:r>
              <a:rPr lang="da-DK" sz="1300" dirty="0" err="1"/>
              <a:t>Itat</a:t>
            </a:r>
            <a:r>
              <a:rPr lang="da-DK" sz="1300" dirty="0"/>
              <a:t> </a:t>
            </a:r>
            <a:r>
              <a:rPr lang="da-DK" sz="1300" dirty="0" err="1"/>
              <a:t>earchilis</a:t>
            </a:r>
            <a:r>
              <a:rPr lang="da-DK" sz="1300" dirty="0"/>
              <a:t> </a:t>
            </a:r>
            <a:r>
              <a:rPr lang="da-DK" sz="1300" dirty="0" err="1"/>
              <a:t>accuptat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Ebis</a:t>
            </a:r>
            <a:r>
              <a:rPr lang="da-DK" sz="1300" dirty="0"/>
              <a:t> </a:t>
            </a:r>
            <a:r>
              <a:rPr lang="da-DK" sz="1300" dirty="0" err="1"/>
              <a:t>evelest</a:t>
            </a:r>
            <a:r>
              <a:rPr lang="da-DK" sz="1300" dirty="0"/>
              <a:t> et res rest </a:t>
            </a:r>
            <a:r>
              <a:rPr lang="da-DK" sz="1300" dirty="0" err="1"/>
              <a:t>que</a:t>
            </a:r>
            <a:r>
              <a:rPr lang="da-DK" sz="1300" dirty="0"/>
              <a:t> </a:t>
            </a:r>
            <a:r>
              <a:rPr lang="da-DK" sz="1300" dirty="0" err="1"/>
              <a:t>conserum</a:t>
            </a:r>
            <a:r>
              <a:rPr lang="da-DK" sz="1300" dirty="0"/>
              <a:t> </a:t>
            </a:r>
            <a:r>
              <a:rPr lang="da-DK" sz="1300" dirty="0" err="1"/>
              <a:t>lautaectem</a:t>
            </a:r>
            <a:r>
              <a:rPr lang="da-DK" sz="1300" dirty="0"/>
              <a:t> </a:t>
            </a:r>
            <a:r>
              <a:rPr lang="da-DK" sz="1300" dirty="0" err="1"/>
              <a:t>volorpo</a:t>
            </a:r>
            <a:r>
              <a:rPr lang="da-DK" sz="1300" dirty="0"/>
              <a:t> </a:t>
            </a:r>
            <a:r>
              <a:rPr lang="da-DK" sz="1300" dirty="0" err="1"/>
              <a:t>remporrum</a:t>
            </a:r>
            <a:r>
              <a:rPr lang="da-DK" sz="1300" dirty="0"/>
              <a:t> </a:t>
            </a:r>
            <a:r>
              <a:rPr lang="da-DK" sz="1300" dirty="0" err="1"/>
              <a:t>velloru</a:t>
            </a:r>
            <a:r>
              <a:rPr lang="da-DK" sz="1300" dirty="0"/>
              <a:t> </a:t>
            </a:r>
            <a:r>
              <a:rPr lang="da-DK" sz="1300" dirty="0" err="1"/>
              <a:t>ptatquia</a:t>
            </a:r>
            <a:r>
              <a:rPr lang="da-DK" sz="1300" dirty="0"/>
              <a:t> </a:t>
            </a:r>
            <a:r>
              <a:rPr lang="da-DK" sz="1300" dirty="0" err="1"/>
              <a:t>conserum</a:t>
            </a:r>
            <a:r>
              <a:rPr lang="da-DK" sz="1300" dirty="0"/>
              <a:t> </a:t>
            </a:r>
            <a:r>
              <a:rPr lang="da-DK" sz="1300" dirty="0" err="1"/>
              <a:t>velignis</a:t>
            </a:r>
            <a:r>
              <a:rPr lang="da-DK" sz="1300" dirty="0"/>
              <a:t> </a:t>
            </a:r>
            <a:r>
              <a:rPr lang="da-DK" sz="1300" dirty="0" err="1"/>
              <a:t>alique</a:t>
            </a:r>
            <a:r>
              <a:rPr lang="da-DK" sz="1300" dirty="0"/>
              <a:t> </a:t>
            </a:r>
            <a:r>
              <a:rPr lang="da-DK" sz="1300" dirty="0" err="1"/>
              <a:t>volupta</a:t>
            </a:r>
            <a:r>
              <a:rPr lang="da-DK" sz="1300" dirty="0"/>
              <a:t> </a:t>
            </a:r>
            <a:r>
              <a:rPr lang="da-DK" sz="1300" dirty="0" err="1"/>
              <a:t>tiusam</a:t>
            </a:r>
            <a:r>
              <a:rPr lang="da-DK" sz="1300" dirty="0"/>
              <a:t> sin nus, quos nitatur?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dolorem</a:t>
            </a:r>
            <a:r>
              <a:rPr lang="da-DK" sz="1300" dirty="0"/>
              <a:t> ea </a:t>
            </a:r>
            <a:r>
              <a:rPr lang="da-DK" sz="1300" dirty="0" err="1"/>
              <a:t>delasd</a:t>
            </a:r>
            <a:r>
              <a:rPr lang="da-DK" sz="1300" dirty="0"/>
              <a:t> </a:t>
            </a:r>
            <a:r>
              <a:rPr lang="da-DK" sz="1300" dirty="0" err="1"/>
              <a:t>asdlautaectem</a:t>
            </a:r>
            <a:r>
              <a:rPr lang="da-DK" sz="1300" dirty="0"/>
              <a:t> </a:t>
            </a:r>
            <a:r>
              <a:rPr lang="da-DK" sz="1300" dirty="0" err="1"/>
              <a:t>volorpo</a:t>
            </a:r>
            <a:r>
              <a:rPr lang="da-DK" sz="1300" dirty="0"/>
              <a:t> </a:t>
            </a:r>
            <a:r>
              <a:rPr lang="da-DK" sz="1300" dirty="0" err="1"/>
              <a:t>remporrum</a:t>
            </a:r>
            <a:r>
              <a:rPr lang="da-DK" sz="1300" dirty="0"/>
              <a:t> </a:t>
            </a:r>
            <a:r>
              <a:rPr lang="da-DK" sz="1300" dirty="0" err="1"/>
              <a:t>velloru</a:t>
            </a:r>
            <a:r>
              <a:rPr lang="da-DK" sz="1300" dirty="0"/>
              <a:t> </a:t>
            </a:r>
            <a:r>
              <a:rPr lang="da-DK" sz="1300" dirty="0" err="1"/>
              <a:t>ptatquia</a:t>
            </a:r>
            <a:r>
              <a:rPr lang="da-DK" sz="1300" dirty="0"/>
              <a:t> </a:t>
            </a:r>
            <a:r>
              <a:rPr lang="da-DK" sz="1300" dirty="0" err="1"/>
              <a:t>conserum</a:t>
            </a:r>
            <a:r>
              <a:rPr lang="da-DK" sz="1300" dirty="0"/>
              <a:t> </a:t>
            </a:r>
            <a:r>
              <a:rPr lang="da-DK" sz="1300" dirty="0" err="1"/>
              <a:t>velignis</a:t>
            </a:r>
            <a:r>
              <a:rPr lang="da-DK" sz="1300" dirty="0"/>
              <a:t> </a:t>
            </a:r>
            <a:r>
              <a:rPr lang="da-DK" sz="1300" dirty="0" err="1"/>
              <a:t>alique</a:t>
            </a:r>
            <a:r>
              <a:rPr lang="da-DK" sz="1300" dirty="0"/>
              <a:t> </a:t>
            </a:r>
            <a:r>
              <a:rPr lang="da-DK" sz="1300" dirty="0" err="1"/>
              <a:t>volupta</a:t>
            </a:r>
            <a:r>
              <a:rPr lang="da-DK" sz="1300" dirty="0"/>
              <a:t> </a:t>
            </a:r>
            <a:r>
              <a:rPr lang="da-DK" sz="1300" dirty="0" err="1"/>
              <a:t>tiusam</a:t>
            </a:r>
            <a:r>
              <a:rPr lang="da-DK" sz="1300" dirty="0"/>
              <a:t> sin nus, quos nitatur?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dolorem</a:t>
            </a:r>
            <a:r>
              <a:rPr lang="da-DK" sz="1300" dirty="0"/>
              <a:t> ea </a:t>
            </a:r>
            <a:r>
              <a:rPr lang="da-DK" sz="1300" dirty="0" err="1"/>
              <a:t>delasd</a:t>
            </a:r>
            <a:r>
              <a:rPr lang="da-DK" sz="1300" dirty="0"/>
              <a:t> </a:t>
            </a:r>
            <a:r>
              <a:rPr lang="da-DK" sz="1300" dirty="0" err="1"/>
              <a:t>asd</a:t>
            </a:r>
            <a:r>
              <a:rPr lang="da-DK" sz="1300" dirty="0"/>
              <a:t>.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2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-1" y="6296025"/>
            <a:ext cx="12192001" cy="561975"/>
          </a:xfrm>
          <a:prstGeom prst="rect">
            <a:avLst/>
          </a:prstGeom>
          <a:solidFill>
            <a:srgbClr val="002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9" name="Pladsholder til tekst 17"/>
          <p:cNvSpPr>
            <a:spLocks noGrp="1"/>
          </p:cNvSpPr>
          <p:nvPr>
            <p:ph type="body" sz="quarter" idx="10" hasCustomPrompt="1"/>
          </p:nvPr>
        </p:nvSpPr>
        <p:spPr>
          <a:xfrm>
            <a:off x="676805" y="1809750"/>
            <a:ext cx="3751263" cy="4333875"/>
          </a:xfrm>
        </p:spPr>
        <p:txBody>
          <a:bodyPr/>
          <a:lstStyle>
            <a:lvl1pPr algn="l">
              <a:lnSpc>
                <a:spcPts val="1700"/>
              </a:lnSpc>
              <a:spcBef>
                <a:spcPts val="1100"/>
              </a:spcBef>
              <a:defRPr sz="2800"/>
            </a:lvl1pPr>
          </a:lstStyle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Aperibuscimod</a:t>
            </a:r>
            <a:r>
              <a:rPr lang="da-DK" sz="1300" dirty="0"/>
              <a:t> </a:t>
            </a:r>
            <a:r>
              <a:rPr lang="da-DK" sz="1300" dirty="0" err="1"/>
              <a:t>quatem</a:t>
            </a:r>
            <a:r>
              <a:rPr lang="da-DK" sz="1300" dirty="0"/>
              <a:t> lam </a:t>
            </a:r>
            <a:r>
              <a:rPr lang="da-DK" sz="1300" dirty="0" err="1"/>
              <a:t>faccullabor</a:t>
            </a:r>
            <a:r>
              <a:rPr lang="da-DK" sz="1300" dirty="0"/>
              <a:t> re </a:t>
            </a:r>
            <a:r>
              <a:rPr lang="da-DK" sz="1300" dirty="0" err="1"/>
              <a:t>quidit</a:t>
            </a:r>
            <a:r>
              <a:rPr lang="da-DK" sz="1300" dirty="0"/>
              <a:t> </a:t>
            </a:r>
            <a:r>
              <a:rPr lang="da-DK" sz="1300" dirty="0" err="1"/>
              <a:t>dolo</a:t>
            </a:r>
            <a:r>
              <a:rPr lang="da-DK" sz="1300" dirty="0"/>
              <a:t> </a:t>
            </a:r>
            <a:r>
              <a:rPr lang="da-DK" sz="1300" dirty="0" err="1"/>
              <a:t>quas</a:t>
            </a:r>
            <a:r>
              <a:rPr lang="da-DK" sz="1300" dirty="0"/>
              <a:t> ea nos et la </a:t>
            </a:r>
            <a:r>
              <a:rPr lang="da-DK" sz="1300" dirty="0" err="1"/>
              <a:t>velenim</a:t>
            </a:r>
            <a:r>
              <a:rPr lang="da-DK" sz="1300" dirty="0"/>
              <a:t> </a:t>
            </a:r>
            <a:r>
              <a:rPr lang="da-DK" sz="1300" dirty="0" err="1"/>
              <a:t>aximus</a:t>
            </a:r>
            <a:r>
              <a:rPr lang="da-DK" sz="1300" dirty="0"/>
              <a:t>, </a:t>
            </a:r>
            <a:r>
              <a:rPr lang="da-DK" sz="1300" dirty="0" err="1"/>
              <a:t>commosantur</a:t>
            </a:r>
            <a:r>
              <a:rPr lang="da-DK" sz="1300" dirty="0"/>
              <a:t>?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Harios</a:t>
            </a:r>
            <a:r>
              <a:rPr lang="da-DK" sz="1300" dirty="0"/>
              <a:t> </a:t>
            </a:r>
            <a:r>
              <a:rPr lang="da-DK" sz="1300" dirty="0" err="1"/>
              <a:t>dollabo</a:t>
            </a:r>
            <a:r>
              <a:rPr lang="da-DK" sz="1300" dirty="0"/>
              <a:t>. Nam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mollacc</a:t>
            </a:r>
            <a:r>
              <a:rPr lang="da-DK" sz="1300" dirty="0"/>
              <a:t> </a:t>
            </a:r>
            <a:r>
              <a:rPr lang="da-DK" sz="1300" dirty="0" err="1"/>
              <a:t>usapic</a:t>
            </a:r>
            <a:r>
              <a:rPr lang="da-DK" sz="1300" dirty="0"/>
              <a:t> to od et, </a:t>
            </a:r>
            <a:r>
              <a:rPr lang="da-DK" sz="1300" dirty="0" err="1"/>
              <a:t>que</a:t>
            </a:r>
            <a:r>
              <a:rPr lang="da-DK" sz="1300" dirty="0"/>
              <a:t> et </a:t>
            </a:r>
            <a:r>
              <a:rPr lang="da-DK" sz="1300" dirty="0" err="1"/>
              <a:t>aperore</a:t>
            </a:r>
            <a:r>
              <a:rPr lang="da-DK" sz="1300" dirty="0"/>
              <a:t>, </a:t>
            </a:r>
            <a:r>
              <a:rPr lang="da-DK" sz="1300" dirty="0" err="1"/>
              <a:t>cusandi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pelicii</a:t>
            </a:r>
            <a:r>
              <a:rPr lang="da-DK" sz="1300" dirty="0"/>
              <a:t> </a:t>
            </a:r>
            <a:r>
              <a:rPr lang="da-DK" sz="1300" dirty="0" err="1"/>
              <a:t>stotam</a:t>
            </a:r>
            <a:r>
              <a:rPr lang="da-DK" sz="1300" dirty="0"/>
              <a:t> </a:t>
            </a:r>
            <a:r>
              <a:rPr lang="da-DK" sz="1300" dirty="0" err="1"/>
              <a:t>disciis</a:t>
            </a:r>
            <a:r>
              <a:rPr lang="da-DK" sz="1300" dirty="0"/>
              <a:t> si te pa </a:t>
            </a:r>
            <a:r>
              <a:rPr lang="da-DK" sz="1300" dirty="0" err="1"/>
              <a:t>voles</a:t>
            </a:r>
            <a:r>
              <a:rPr lang="da-DK" sz="1300" dirty="0"/>
              <a:t> </a:t>
            </a:r>
            <a:r>
              <a:rPr lang="da-DK" sz="1300" dirty="0" err="1"/>
              <a:t>esendi</a:t>
            </a:r>
            <a:r>
              <a:rPr lang="da-DK" sz="1300" dirty="0"/>
              <a:t> </a:t>
            </a:r>
            <a:r>
              <a:rPr lang="da-DK" sz="1300" dirty="0" err="1"/>
              <a:t>volupiet</a:t>
            </a:r>
            <a:r>
              <a:rPr lang="da-DK" sz="1300" dirty="0"/>
              <a:t> </a:t>
            </a:r>
            <a:r>
              <a:rPr lang="da-DK" sz="1300" dirty="0" err="1"/>
              <a:t>omnis</a:t>
            </a:r>
            <a:r>
              <a:rPr lang="da-DK" sz="1300" dirty="0"/>
              <a:t> </a:t>
            </a:r>
            <a:r>
              <a:rPr lang="da-DK" sz="1300" dirty="0" err="1"/>
              <a:t>enihili</a:t>
            </a:r>
            <a:r>
              <a:rPr lang="da-DK" sz="1300" dirty="0"/>
              <a:t> </a:t>
            </a:r>
            <a:r>
              <a:rPr lang="da-DK" sz="1300" dirty="0" err="1"/>
              <a:t>tatiandam</a:t>
            </a:r>
            <a:r>
              <a:rPr lang="da-DK" sz="1300" dirty="0"/>
              <a:t> et </a:t>
            </a:r>
            <a:r>
              <a:rPr lang="da-DK" sz="1300" dirty="0" err="1"/>
              <a:t>hari</a:t>
            </a:r>
            <a:r>
              <a:rPr lang="da-DK" sz="1300" dirty="0"/>
              <a:t> </a:t>
            </a:r>
            <a:r>
              <a:rPr lang="da-DK" sz="1300" dirty="0" err="1"/>
              <a:t>ate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re peribus et </a:t>
            </a:r>
            <a:r>
              <a:rPr lang="da-DK" sz="1300" dirty="0" err="1"/>
              <a:t>ellabo</a:t>
            </a:r>
            <a:r>
              <a:rPr lang="da-DK" sz="1300" dirty="0"/>
              <a:t>. </a:t>
            </a:r>
            <a:r>
              <a:rPr lang="da-DK" sz="1300" dirty="0" err="1"/>
              <a:t>Um</a:t>
            </a:r>
            <a:r>
              <a:rPr lang="da-DK" sz="1300" dirty="0"/>
              <a:t> </a:t>
            </a:r>
            <a:r>
              <a:rPr lang="da-DK" sz="1300" dirty="0" err="1"/>
              <a:t>quat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Beaquamus</a:t>
            </a:r>
            <a:r>
              <a:rPr lang="da-DK" sz="1300" dirty="0"/>
              <a:t> </a:t>
            </a:r>
            <a:r>
              <a:rPr lang="da-DK" sz="1300" dirty="0" err="1"/>
              <a:t>quasin</a:t>
            </a:r>
            <a:r>
              <a:rPr lang="da-DK" sz="1300" dirty="0"/>
              <a:t> </a:t>
            </a:r>
            <a:r>
              <a:rPr lang="da-DK" sz="1300" dirty="0" err="1"/>
              <a:t>conseque</a:t>
            </a:r>
            <a:r>
              <a:rPr lang="da-DK" sz="1300" dirty="0"/>
              <a:t> </a:t>
            </a:r>
            <a:r>
              <a:rPr lang="da-DK" sz="1300" dirty="0" err="1"/>
              <a:t>commod</a:t>
            </a:r>
            <a:r>
              <a:rPr lang="da-DK" sz="1300" dirty="0"/>
              <a:t> </a:t>
            </a:r>
            <a:r>
              <a:rPr lang="da-DK" sz="1300" dirty="0" err="1"/>
              <a:t>quamenistrum</a:t>
            </a:r>
            <a:r>
              <a:rPr lang="da-DK" sz="1300" dirty="0"/>
              <a:t> </a:t>
            </a:r>
            <a:r>
              <a:rPr lang="da-DK" sz="1300" dirty="0" err="1"/>
              <a:t>ipsunto</a:t>
            </a:r>
            <a:r>
              <a:rPr lang="da-DK" sz="1300" dirty="0"/>
              <a:t> te </a:t>
            </a:r>
            <a:r>
              <a:rPr lang="da-DK" sz="1300" dirty="0" err="1"/>
              <a:t>volum</a:t>
            </a:r>
            <a:r>
              <a:rPr lang="da-DK" sz="1300" dirty="0"/>
              <a:t> re </a:t>
            </a:r>
            <a:r>
              <a:rPr lang="da-DK" sz="1300" dirty="0" err="1"/>
              <a:t>omnimpo</a:t>
            </a:r>
            <a:r>
              <a:rPr lang="da-DK" sz="1300" dirty="0"/>
              <a:t> </a:t>
            </a:r>
            <a:r>
              <a:rPr lang="da-DK" sz="1300" dirty="0" err="1"/>
              <a:t>reiciae</a:t>
            </a:r>
            <a:r>
              <a:rPr lang="da-DK" sz="1300" dirty="0"/>
              <a:t> </a:t>
            </a:r>
            <a:r>
              <a:rPr lang="da-DK" sz="1300" dirty="0" err="1"/>
              <a:t>ctiandi</a:t>
            </a:r>
            <a:r>
              <a:rPr lang="da-DK" sz="1300" dirty="0"/>
              <a:t> </a:t>
            </a:r>
            <a:r>
              <a:rPr lang="da-DK" sz="1300" dirty="0" err="1"/>
              <a:t>tatem</a:t>
            </a:r>
            <a:r>
              <a:rPr lang="da-DK" sz="1300" dirty="0"/>
              <a:t>. </a:t>
            </a:r>
            <a:r>
              <a:rPr lang="da-DK" sz="1300" dirty="0" err="1"/>
              <a:t>Olupiendis</a:t>
            </a:r>
            <a:r>
              <a:rPr lang="da-DK" sz="1300" dirty="0"/>
              <a:t> a </a:t>
            </a:r>
            <a:r>
              <a:rPr lang="da-DK" sz="1300" dirty="0" err="1"/>
              <a:t>parum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inum</a:t>
            </a:r>
            <a:r>
              <a:rPr lang="da-DK" sz="1300" dirty="0"/>
              <a:t> </a:t>
            </a:r>
            <a:r>
              <a:rPr lang="da-DK" sz="1300" dirty="0" err="1"/>
              <a:t>quae</a:t>
            </a:r>
            <a:r>
              <a:rPr lang="da-DK" sz="1300" dirty="0"/>
              <a:t> ex et </a:t>
            </a:r>
            <a:r>
              <a:rPr lang="da-DK" sz="1300" dirty="0" err="1"/>
              <a:t>et</a:t>
            </a:r>
            <a:r>
              <a:rPr lang="da-DK" sz="1300" dirty="0"/>
              <a:t> </a:t>
            </a:r>
            <a:r>
              <a:rPr lang="da-DK" sz="1300" dirty="0" err="1"/>
              <a:t>dendis</a:t>
            </a:r>
            <a:r>
              <a:rPr lang="da-DK" sz="1300" dirty="0"/>
              <a:t> </a:t>
            </a:r>
            <a:r>
              <a:rPr lang="da-DK" sz="1300" dirty="0" err="1"/>
              <a:t>doluptatibus</a:t>
            </a:r>
            <a:r>
              <a:rPr lang="da-DK" sz="1300" dirty="0"/>
              <a:t> </a:t>
            </a:r>
            <a:r>
              <a:rPr lang="da-DK" sz="1300" dirty="0" err="1"/>
              <a:t>audignis</a:t>
            </a:r>
            <a:r>
              <a:rPr lang="da-DK" sz="1300" dirty="0"/>
              <a:t> </a:t>
            </a:r>
            <a:r>
              <a:rPr lang="da-DK" sz="1300" dirty="0" err="1"/>
              <a:t>apidel</a:t>
            </a:r>
            <a:r>
              <a:rPr lang="da-DK" sz="1300" dirty="0"/>
              <a:t> </a:t>
            </a:r>
            <a:r>
              <a:rPr lang="da-DK" sz="1300" dirty="0" err="1"/>
              <a:t>ipis</a:t>
            </a:r>
            <a:r>
              <a:rPr lang="da-DK" sz="1300" dirty="0"/>
              <a:t> et </a:t>
            </a:r>
            <a:r>
              <a:rPr lang="da-DK" sz="1300" dirty="0" err="1"/>
              <a:t>vellorr</a:t>
            </a:r>
            <a:r>
              <a:rPr lang="da-DK" sz="1300" dirty="0"/>
              <a:t> </a:t>
            </a:r>
            <a:r>
              <a:rPr lang="da-DK" sz="1300" dirty="0" err="1"/>
              <a:t>orporeiument</a:t>
            </a:r>
            <a:r>
              <a:rPr lang="da-DK" sz="1300" dirty="0"/>
              <a:t> </a:t>
            </a:r>
            <a:r>
              <a:rPr lang="da-DK" sz="1300" dirty="0" err="1"/>
              <a:t>quiste</a:t>
            </a:r>
            <a:r>
              <a:rPr lang="da-DK" sz="1300" dirty="0"/>
              <a:t> </a:t>
            </a:r>
            <a:r>
              <a:rPr lang="da-DK" sz="1300" dirty="0" err="1"/>
              <a:t>num</a:t>
            </a:r>
            <a:r>
              <a:rPr lang="da-DK" sz="1300" dirty="0"/>
              <a:t> </a:t>
            </a:r>
            <a:r>
              <a:rPr lang="da-DK" sz="1300" dirty="0" err="1"/>
              <a:t>volum</a:t>
            </a:r>
            <a:r>
              <a:rPr lang="da-DK" sz="1300" dirty="0"/>
              <a:t> </a:t>
            </a:r>
            <a:r>
              <a:rPr lang="da-DK" sz="1300" dirty="0" err="1"/>
              <a:t>voluptatquae</a:t>
            </a:r>
            <a:r>
              <a:rPr lang="da-DK" sz="1300" dirty="0"/>
              <a:t> </a:t>
            </a:r>
            <a:r>
              <a:rPr lang="da-DK" sz="1300" dirty="0" err="1"/>
              <a:t>iusdam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ditate</a:t>
            </a:r>
            <a:r>
              <a:rPr lang="da-DK" sz="1300" dirty="0"/>
              <a:t> et </a:t>
            </a:r>
            <a:r>
              <a:rPr lang="da-DK" sz="1300" dirty="0" err="1"/>
              <a:t>dolorru</a:t>
            </a:r>
            <a:r>
              <a:rPr lang="da-DK" sz="1300" dirty="0"/>
              <a:t> </a:t>
            </a:r>
            <a:r>
              <a:rPr lang="da-DK" sz="1300" dirty="0" err="1"/>
              <a:t>mquam</a:t>
            </a:r>
            <a:r>
              <a:rPr lang="da-DK" sz="1300" dirty="0"/>
              <a:t>, </a:t>
            </a:r>
            <a:r>
              <a:rPr lang="da-DK" sz="1300" dirty="0" err="1"/>
              <a:t>cuptur</a:t>
            </a:r>
            <a:r>
              <a:rPr lang="da-DK" sz="1300" dirty="0"/>
              <a:t> </a:t>
            </a:r>
            <a:r>
              <a:rPr lang="da-DK" sz="1300" dirty="0" err="1"/>
              <a:t>aliqui</a:t>
            </a:r>
            <a:r>
              <a:rPr lang="da-DK" sz="1300" dirty="0"/>
              <a:t> tempos </a:t>
            </a:r>
            <a:r>
              <a:rPr lang="da-DK" sz="1300" dirty="0" err="1"/>
              <a:t>provit</a:t>
            </a:r>
            <a:r>
              <a:rPr lang="da-DK" sz="1300" dirty="0"/>
              <a:t>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testendam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au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0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" y="6296025"/>
            <a:ext cx="12192001" cy="561975"/>
          </a:xfrm>
          <a:prstGeom prst="rect">
            <a:avLst/>
          </a:prstGeom>
          <a:solidFill>
            <a:srgbClr val="EC5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10249" y="1825625"/>
            <a:ext cx="5600700" cy="373913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4" y="627063"/>
            <a:ext cx="1247775" cy="5619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47700" y="427037"/>
            <a:ext cx="9343323" cy="10636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265A"/>
                </a:solidFill>
                <a:latin typeface="+mn-lt"/>
              </a:defRPr>
            </a:lvl1pPr>
          </a:lstStyle>
          <a:p>
            <a:r>
              <a:rPr lang="da-DK" dirty="0"/>
              <a:t>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19" name="Pladsholder til tekst 17"/>
          <p:cNvSpPr>
            <a:spLocks noGrp="1"/>
          </p:cNvSpPr>
          <p:nvPr>
            <p:ph type="body" sz="quarter" idx="10" hasCustomPrompt="1"/>
          </p:nvPr>
        </p:nvSpPr>
        <p:spPr>
          <a:xfrm>
            <a:off x="676805" y="1809750"/>
            <a:ext cx="3751263" cy="4333875"/>
          </a:xfrm>
        </p:spPr>
        <p:txBody>
          <a:bodyPr/>
          <a:lstStyle>
            <a:lvl1pPr algn="l">
              <a:lnSpc>
                <a:spcPts val="1700"/>
              </a:lnSpc>
              <a:spcBef>
                <a:spcPts val="1100"/>
              </a:spcBef>
              <a:defRPr sz="2800"/>
            </a:lvl1pPr>
          </a:lstStyle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Aperibuscimod</a:t>
            </a:r>
            <a:r>
              <a:rPr lang="da-DK" sz="1300" dirty="0"/>
              <a:t> </a:t>
            </a:r>
            <a:r>
              <a:rPr lang="da-DK" sz="1300" dirty="0" err="1"/>
              <a:t>quatem</a:t>
            </a:r>
            <a:r>
              <a:rPr lang="da-DK" sz="1300" dirty="0"/>
              <a:t> lam </a:t>
            </a:r>
            <a:r>
              <a:rPr lang="da-DK" sz="1300" dirty="0" err="1"/>
              <a:t>faccullabor</a:t>
            </a:r>
            <a:r>
              <a:rPr lang="da-DK" sz="1300" dirty="0"/>
              <a:t> re </a:t>
            </a:r>
            <a:r>
              <a:rPr lang="da-DK" sz="1300" dirty="0" err="1"/>
              <a:t>quidit</a:t>
            </a:r>
            <a:r>
              <a:rPr lang="da-DK" sz="1300" dirty="0"/>
              <a:t> </a:t>
            </a:r>
            <a:r>
              <a:rPr lang="da-DK" sz="1300" dirty="0" err="1"/>
              <a:t>dolo</a:t>
            </a:r>
            <a:r>
              <a:rPr lang="da-DK" sz="1300" dirty="0"/>
              <a:t> </a:t>
            </a:r>
            <a:r>
              <a:rPr lang="da-DK" sz="1300" dirty="0" err="1"/>
              <a:t>quas</a:t>
            </a:r>
            <a:r>
              <a:rPr lang="da-DK" sz="1300" dirty="0"/>
              <a:t> ea nos et la </a:t>
            </a:r>
            <a:r>
              <a:rPr lang="da-DK" sz="1300" dirty="0" err="1"/>
              <a:t>velenim</a:t>
            </a:r>
            <a:r>
              <a:rPr lang="da-DK" sz="1300" dirty="0"/>
              <a:t> </a:t>
            </a:r>
            <a:r>
              <a:rPr lang="da-DK" sz="1300" dirty="0" err="1"/>
              <a:t>aximus</a:t>
            </a:r>
            <a:r>
              <a:rPr lang="da-DK" sz="1300" dirty="0"/>
              <a:t>, </a:t>
            </a:r>
            <a:r>
              <a:rPr lang="da-DK" sz="1300" dirty="0" err="1"/>
              <a:t>commosantur</a:t>
            </a:r>
            <a:r>
              <a:rPr lang="da-DK" sz="1300" dirty="0"/>
              <a:t>?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Harios</a:t>
            </a:r>
            <a:r>
              <a:rPr lang="da-DK" sz="1300" dirty="0"/>
              <a:t> </a:t>
            </a:r>
            <a:r>
              <a:rPr lang="da-DK" sz="1300" dirty="0" err="1"/>
              <a:t>dollabo</a:t>
            </a:r>
            <a:r>
              <a:rPr lang="da-DK" sz="1300" dirty="0"/>
              <a:t>. Nam </a:t>
            </a:r>
            <a:r>
              <a:rPr lang="da-DK" sz="1300" dirty="0" err="1"/>
              <a:t>quis</a:t>
            </a:r>
            <a:r>
              <a:rPr lang="da-DK" sz="1300" dirty="0"/>
              <a:t> </a:t>
            </a:r>
            <a:r>
              <a:rPr lang="da-DK" sz="1300" dirty="0" err="1"/>
              <a:t>mollacc</a:t>
            </a:r>
            <a:r>
              <a:rPr lang="da-DK" sz="1300" dirty="0"/>
              <a:t> </a:t>
            </a:r>
            <a:r>
              <a:rPr lang="da-DK" sz="1300" dirty="0" err="1"/>
              <a:t>usapic</a:t>
            </a:r>
            <a:r>
              <a:rPr lang="da-DK" sz="1300" dirty="0"/>
              <a:t> to od et, </a:t>
            </a:r>
            <a:r>
              <a:rPr lang="da-DK" sz="1300" dirty="0" err="1"/>
              <a:t>que</a:t>
            </a:r>
            <a:r>
              <a:rPr lang="da-DK" sz="1300" dirty="0"/>
              <a:t> et </a:t>
            </a:r>
            <a:r>
              <a:rPr lang="da-DK" sz="1300" dirty="0" err="1"/>
              <a:t>aperore</a:t>
            </a:r>
            <a:r>
              <a:rPr lang="da-DK" sz="1300" dirty="0"/>
              <a:t>, </a:t>
            </a:r>
            <a:r>
              <a:rPr lang="da-DK" sz="1300" dirty="0" err="1"/>
              <a:t>cusandi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pelicii</a:t>
            </a:r>
            <a:r>
              <a:rPr lang="da-DK" sz="1300" dirty="0"/>
              <a:t> </a:t>
            </a:r>
            <a:r>
              <a:rPr lang="da-DK" sz="1300" dirty="0" err="1"/>
              <a:t>stotam</a:t>
            </a:r>
            <a:r>
              <a:rPr lang="da-DK" sz="1300" dirty="0"/>
              <a:t> </a:t>
            </a:r>
            <a:r>
              <a:rPr lang="da-DK" sz="1300" dirty="0" err="1"/>
              <a:t>disciis</a:t>
            </a:r>
            <a:r>
              <a:rPr lang="da-DK" sz="1300" dirty="0"/>
              <a:t> si te pa </a:t>
            </a:r>
            <a:r>
              <a:rPr lang="da-DK" sz="1300" dirty="0" err="1"/>
              <a:t>voles</a:t>
            </a:r>
            <a:r>
              <a:rPr lang="da-DK" sz="1300" dirty="0"/>
              <a:t> </a:t>
            </a:r>
            <a:r>
              <a:rPr lang="da-DK" sz="1300" dirty="0" err="1"/>
              <a:t>esendi</a:t>
            </a:r>
            <a:r>
              <a:rPr lang="da-DK" sz="1300" dirty="0"/>
              <a:t> </a:t>
            </a:r>
            <a:r>
              <a:rPr lang="da-DK" sz="1300" dirty="0" err="1"/>
              <a:t>volupiet</a:t>
            </a:r>
            <a:r>
              <a:rPr lang="da-DK" sz="1300" dirty="0"/>
              <a:t> </a:t>
            </a:r>
            <a:r>
              <a:rPr lang="da-DK" sz="1300" dirty="0" err="1"/>
              <a:t>omnis</a:t>
            </a:r>
            <a:r>
              <a:rPr lang="da-DK" sz="1300" dirty="0"/>
              <a:t> </a:t>
            </a:r>
            <a:r>
              <a:rPr lang="da-DK" sz="1300" dirty="0" err="1"/>
              <a:t>enihili</a:t>
            </a:r>
            <a:r>
              <a:rPr lang="da-DK" sz="1300" dirty="0"/>
              <a:t> </a:t>
            </a:r>
            <a:r>
              <a:rPr lang="da-DK" sz="1300" dirty="0" err="1"/>
              <a:t>tatiandam</a:t>
            </a:r>
            <a:r>
              <a:rPr lang="da-DK" sz="1300" dirty="0"/>
              <a:t> et </a:t>
            </a:r>
            <a:r>
              <a:rPr lang="da-DK" sz="1300" dirty="0" err="1"/>
              <a:t>hari</a:t>
            </a:r>
            <a:r>
              <a:rPr lang="da-DK" sz="1300" dirty="0"/>
              <a:t> </a:t>
            </a:r>
            <a:r>
              <a:rPr lang="da-DK" sz="1300" dirty="0" err="1"/>
              <a:t>ate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re peribus et </a:t>
            </a:r>
            <a:r>
              <a:rPr lang="da-DK" sz="1300" dirty="0" err="1"/>
              <a:t>ellabo</a:t>
            </a:r>
            <a:r>
              <a:rPr lang="da-DK" sz="1300" dirty="0"/>
              <a:t>. </a:t>
            </a:r>
            <a:r>
              <a:rPr lang="da-DK" sz="1300" dirty="0" err="1"/>
              <a:t>Um</a:t>
            </a:r>
            <a:r>
              <a:rPr lang="da-DK" sz="1300" dirty="0"/>
              <a:t> </a:t>
            </a:r>
            <a:r>
              <a:rPr lang="da-DK" sz="1300" dirty="0" err="1"/>
              <a:t>quat</a:t>
            </a:r>
            <a:r>
              <a:rPr lang="da-DK" sz="1300" dirty="0"/>
              <a:t>.</a:t>
            </a:r>
          </a:p>
          <a:p>
            <a:pPr algn="l">
              <a:lnSpc>
                <a:spcPts val="1700"/>
              </a:lnSpc>
              <a:spcBef>
                <a:spcPts val="1100"/>
              </a:spcBef>
            </a:pPr>
            <a:r>
              <a:rPr lang="da-DK" sz="1300" dirty="0" err="1"/>
              <a:t>Beaquamus</a:t>
            </a:r>
            <a:r>
              <a:rPr lang="da-DK" sz="1300" dirty="0"/>
              <a:t> </a:t>
            </a:r>
            <a:r>
              <a:rPr lang="da-DK" sz="1300" dirty="0" err="1"/>
              <a:t>quasin</a:t>
            </a:r>
            <a:r>
              <a:rPr lang="da-DK" sz="1300" dirty="0"/>
              <a:t> </a:t>
            </a:r>
            <a:r>
              <a:rPr lang="da-DK" sz="1300" dirty="0" err="1"/>
              <a:t>conseque</a:t>
            </a:r>
            <a:r>
              <a:rPr lang="da-DK" sz="1300" dirty="0"/>
              <a:t> </a:t>
            </a:r>
            <a:r>
              <a:rPr lang="da-DK" sz="1300" dirty="0" err="1"/>
              <a:t>commod</a:t>
            </a:r>
            <a:r>
              <a:rPr lang="da-DK" sz="1300" dirty="0"/>
              <a:t> </a:t>
            </a:r>
            <a:r>
              <a:rPr lang="da-DK" sz="1300" dirty="0" err="1"/>
              <a:t>quamenistrum</a:t>
            </a:r>
            <a:r>
              <a:rPr lang="da-DK" sz="1300" dirty="0"/>
              <a:t> </a:t>
            </a:r>
            <a:r>
              <a:rPr lang="da-DK" sz="1300" dirty="0" err="1"/>
              <a:t>ipsunto</a:t>
            </a:r>
            <a:r>
              <a:rPr lang="da-DK" sz="1300" dirty="0"/>
              <a:t> te </a:t>
            </a:r>
            <a:r>
              <a:rPr lang="da-DK" sz="1300" dirty="0" err="1"/>
              <a:t>volum</a:t>
            </a:r>
            <a:r>
              <a:rPr lang="da-DK" sz="1300" dirty="0"/>
              <a:t> re </a:t>
            </a:r>
            <a:r>
              <a:rPr lang="da-DK" sz="1300" dirty="0" err="1"/>
              <a:t>omnimpo</a:t>
            </a:r>
            <a:r>
              <a:rPr lang="da-DK" sz="1300" dirty="0"/>
              <a:t> </a:t>
            </a:r>
            <a:r>
              <a:rPr lang="da-DK" sz="1300" dirty="0" err="1"/>
              <a:t>reiciae</a:t>
            </a:r>
            <a:r>
              <a:rPr lang="da-DK" sz="1300" dirty="0"/>
              <a:t> </a:t>
            </a:r>
            <a:r>
              <a:rPr lang="da-DK" sz="1300" dirty="0" err="1"/>
              <a:t>ctiandi</a:t>
            </a:r>
            <a:r>
              <a:rPr lang="da-DK" sz="1300" dirty="0"/>
              <a:t> </a:t>
            </a:r>
            <a:r>
              <a:rPr lang="da-DK" sz="1300" dirty="0" err="1"/>
              <a:t>tatem</a:t>
            </a:r>
            <a:r>
              <a:rPr lang="da-DK" sz="1300" dirty="0"/>
              <a:t>. </a:t>
            </a:r>
            <a:r>
              <a:rPr lang="da-DK" sz="1300" dirty="0" err="1"/>
              <a:t>Olupiendis</a:t>
            </a:r>
            <a:r>
              <a:rPr lang="da-DK" sz="1300" dirty="0"/>
              <a:t> a </a:t>
            </a:r>
            <a:r>
              <a:rPr lang="da-DK" sz="1300" dirty="0" err="1"/>
              <a:t>parum</a:t>
            </a:r>
            <a:r>
              <a:rPr lang="da-DK" sz="1300" dirty="0"/>
              <a:t> </a:t>
            </a:r>
            <a:r>
              <a:rPr lang="da-DK" sz="1300" dirty="0" err="1"/>
              <a:t>eum</a:t>
            </a:r>
            <a:r>
              <a:rPr lang="da-DK" sz="1300" dirty="0"/>
              <a:t> </a:t>
            </a:r>
            <a:r>
              <a:rPr lang="da-DK" sz="1300" dirty="0" err="1"/>
              <a:t>inum</a:t>
            </a:r>
            <a:r>
              <a:rPr lang="da-DK" sz="1300" dirty="0"/>
              <a:t> </a:t>
            </a:r>
            <a:r>
              <a:rPr lang="da-DK" sz="1300" dirty="0" err="1"/>
              <a:t>quae</a:t>
            </a:r>
            <a:r>
              <a:rPr lang="da-DK" sz="1300" dirty="0"/>
              <a:t> ex et </a:t>
            </a:r>
            <a:r>
              <a:rPr lang="da-DK" sz="1300" dirty="0" err="1"/>
              <a:t>et</a:t>
            </a:r>
            <a:r>
              <a:rPr lang="da-DK" sz="1300" dirty="0"/>
              <a:t> </a:t>
            </a:r>
            <a:r>
              <a:rPr lang="da-DK" sz="1300" dirty="0" err="1"/>
              <a:t>dendis</a:t>
            </a:r>
            <a:r>
              <a:rPr lang="da-DK" sz="1300" dirty="0"/>
              <a:t> </a:t>
            </a:r>
            <a:r>
              <a:rPr lang="da-DK" sz="1300" dirty="0" err="1"/>
              <a:t>doluptatibus</a:t>
            </a:r>
            <a:r>
              <a:rPr lang="da-DK" sz="1300" dirty="0"/>
              <a:t> </a:t>
            </a:r>
            <a:r>
              <a:rPr lang="da-DK" sz="1300" dirty="0" err="1"/>
              <a:t>audignis</a:t>
            </a:r>
            <a:r>
              <a:rPr lang="da-DK" sz="1300" dirty="0"/>
              <a:t> </a:t>
            </a:r>
            <a:r>
              <a:rPr lang="da-DK" sz="1300" dirty="0" err="1"/>
              <a:t>apidel</a:t>
            </a:r>
            <a:r>
              <a:rPr lang="da-DK" sz="1300" dirty="0"/>
              <a:t> </a:t>
            </a:r>
            <a:r>
              <a:rPr lang="da-DK" sz="1300" dirty="0" err="1"/>
              <a:t>ipis</a:t>
            </a:r>
            <a:r>
              <a:rPr lang="da-DK" sz="1300" dirty="0"/>
              <a:t> et </a:t>
            </a:r>
            <a:r>
              <a:rPr lang="da-DK" sz="1300" dirty="0" err="1"/>
              <a:t>vellorr</a:t>
            </a:r>
            <a:r>
              <a:rPr lang="da-DK" sz="1300" dirty="0"/>
              <a:t> </a:t>
            </a:r>
            <a:r>
              <a:rPr lang="da-DK" sz="1300" dirty="0" err="1"/>
              <a:t>orporeiument</a:t>
            </a:r>
            <a:r>
              <a:rPr lang="da-DK" sz="1300" dirty="0"/>
              <a:t> </a:t>
            </a:r>
            <a:r>
              <a:rPr lang="da-DK" sz="1300" dirty="0" err="1"/>
              <a:t>quiste</a:t>
            </a:r>
            <a:r>
              <a:rPr lang="da-DK" sz="1300" dirty="0"/>
              <a:t> </a:t>
            </a:r>
            <a:r>
              <a:rPr lang="da-DK" sz="1300" dirty="0" err="1"/>
              <a:t>num</a:t>
            </a:r>
            <a:r>
              <a:rPr lang="da-DK" sz="1300" dirty="0"/>
              <a:t> </a:t>
            </a:r>
            <a:r>
              <a:rPr lang="da-DK" sz="1300" dirty="0" err="1"/>
              <a:t>volum</a:t>
            </a:r>
            <a:r>
              <a:rPr lang="da-DK" sz="1300" dirty="0"/>
              <a:t> </a:t>
            </a:r>
            <a:r>
              <a:rPr lang="da-DK" sz="1300" dirty="0" err="1"/>
              <a:t>voluptatquae</a:t>
            </a:r>
            <a:r>
              <a:rPr lang="da-DK" sz="1300" dirty="0"/>
              <a:t> </a:t>
            </a:r>
            <a:r>
              <a:rPr lang="da-DK" sz="1300" dirty="0" err="1"/>
              <a:t>iusdam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</a:t>
            </a:r>
            <a:r>
              <a:rPr lang="da-DK" sz="1300" dirty="0" err="1"/>
              <a:t>ditate</a:t>
            </a:r>
            <a:r>
              <a:rPr lang="da-DK" sz="1300" dirty="0"/>
              <a:t> et </a:t>
            </a:r>
            <a:r>
              <a:rPr lang="da-DK" sz="1300" dirty="0" err="1"/>
              <a:t>dolorru</a:t>
            </a:r>
            <a:r>
              <a:rPr lang="da-DK" sz="1300" dirty="0"/>
              <a:t> </a:t>
            </a:r>
            <a:r>
              <a:rPr lang="da-DK" sz="1300" dirty="0" err="1"/>
              <a:t>mquam</a:t>
            </a:r>
            <a:r>
              <a:rPr lang="da-DK" sz="1300" dirty="0"/>
              <a:t>, </a:t>
            </a:r>
            <a:r>
              <a:rPr lang="da-DK" sz="1300" dirty="0" err="1"/>
              <a:t>cuptur</a:t>
            </a:r>
            <a:r>
              <a:rPr lang="da-DK" sz="1300" dirty="0"/>
              <a:t> </a:t>
            </a:r>
            <a:r>
              <a:rPr lang="da-DK" sz="1300" dirty="0" err="1"/>
              <a:t>aliqui</a:t>
            </a:r>
            <a:r>
              <a:rPr lang="da-DK" sz="1300" dirty="0"/>
              <a:t> tempos </a:t>
            </a:r>
            <a:r>
              <a:rPr lang="da-DK" sz="1300" dirty="0" err="1"/>
              <a:t>provit</a:t>
            </a:r>
            <a:r>
              <a:rPr lang="da-DK" sz="1300" dirty="0"/>
              <a:t> </a:t>
            </a:r>
            <a:r>
              <a:rPr lang="da-DK" sz="1300" dirty="0" err="1"/>
              <a:t>qui</a:t>
            </a:r>
            <a:r>
              <a:rPr lang="da-DK" sz="1300" dirty="0"/>
              <a:t> </a:t>
            </a:r>
            <a:r>
              <a:rPr lang="da-DK" sz="1300" dirty="0" err="1"/>
              <a:t>testendam</a:t>
            </a:r>
            <a:r>
              <a:rPr lang="da-DK" sz="1300" dirty="0"/>
              <a:t> </a:t>
            </a:r>
            <a:r>
              <a:rPr lang="da-DK" sz="1300" dirty="0" err="1"/>
              <a:t>aut</a:t>
            </a:r>
            <a:r>
              <a:rPr lang="da-DK" sz="1300" dirty="0"/>
              <a:t> au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33" y="6418914"/>
            <a:ext cx="256054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899"/>
          </a:xfrm>
          <a:prstGeom prst="rect">
            <a:avLst/>
          </a:prstGeom>
          <a:solidFill>
            <a:srgbClr val="0099C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76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032783"/>
            <a:ext cx="12192000" cy="858017"/>
            <a:chOff x="0" y="5544367"/>
            <a:chExt cx="12192000" cy="858017"/>
          </a:xfrm>
        </p:grpSpPr>
        <p:sp>
          <p:nvSpPr>
            <p:cNvPr id="9" name="Content Placeholder 2"/>
            <p:cNvSpPr txBox="1">
              <a:spLocks/>
            </p:cNvSpPr>
            <p:nvPr userDrawn="1"/>
          </p:nvSpPr>
          <p:spPr>
            <a:xfrm>
              <a:off x="0" y="5544367"/>
              <a:ext cx="12192000" cy="858017"/>
            </a:xfrm>
            <a:prstGeom prst="rect">
              <a:avLst/>
            </a:prstGeom>
            <a:solidFill>
              <a:srgbClr val="0099CB"/>
            </a:solidFill>
          </p:spPr>
          <p:txBody>
            <a:bodyPr wrap="none">
              <a:noAutofit/>
            </a:bodyPr>
            <a:lstStyle>
              <a:lvl1pPr marL="990600" indent="-990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itchFamily="34" charset="0"/>
                <a:buNone/>
              </a:pPr>
              <a:r>
                <a:rPr lang="en-US" sz="2400" dirty="0">
                  <a:solidFill>
                    <a:schemeClr val="bg1"/>
                  </a:solidFill>
                </a:rPr>
                <a:t>                NEAFC		North East Atlantic Fisheries Commission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555" y="5544367"/>
              <a:ext cx="889615" cy="817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97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7" r:id="rId3"/>
    <p:sldLayoutId id="2147483689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D6F0-204A-4BC0-82EC-9EC76EE7100D}" type="datetimeFigureOut">
              <a:rPr lang="da-DK" smtClean="0"/>
              <a:t>05-04-2023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4FF06-C454-4623-956E-1F8C554A9E7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119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0" y="996228"/>
            <a:ext cx="59115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Integrating the GBF into intergovernmental marine-related organisations.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>
                <a:solidFill>
                  <a:srgbClr val="FFFF00"/>
                </a:solidFill>
              </a:rPr>
              <a:t>The North-East Atlantic.</a:t>
            </a:r>
          </a:p>
          <a:p>
            <a:r>
              <a:rPr lang="en-GB" sz="3200" dirty="0">
                <a:solidFill>
                  <a:srgbClr val="FFFF00"/>
                </a:solidFill>
              </a:rPr>
              <a:t> </a:t>
            </a:r>
          </a:p>
          <a:p>
            <a:r>
              <a:rPr lang="en-GB" sz="2400" dirty="0" err="1">
                <a:solidFill>
                  <a:srgbClr val="FFFF00"/>
                </a:solidFill>
              </a:rPr>
              <a:t>Dr.</a:t>
            </a:r>
            <a:r>
              <a:rPr lang="en-GB" sz="2400" dirty="0">
                <a:solidFill>
                  <a:srgbClr val="FFFF00"/>
                </a:solidFill>
              </a:rPr>
              <a:t> Darius Campbell</a:t>
            </a:r>
          </a:p>
          <a:p>
            <a:r>
              <a:rPr lang="en-GB" sz="2400" dirty="0">
                <a:solidFill>
                  <a:srgbClr val="FFFF00"/>
                </a:solidFill>
              </a:rPr>
              <a:t>Secretary of NEAFC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B54E9-D79B-A941-9B16-90C7041C7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4" y="13366"/>
            <a:ext cx="5546557" cy="59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23149"/>
            <a:ext cx="12192000" cy="1001486"/>
          </a:xfrm>
          <a:prstGeom prst="rect">
            <a:avLst/>
          </a:prstGeom>
          <a:solidFill>
            <a:srgbClr val="0099CB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3600" dirty="0">
                <a:solidFill>
                  <a:prstClr val="white"/>
                </a:solidFill>
              </a:rPr>
              <a:t>A measure focused on conservation of living marine resources</a:t>
            </a:r>
            <a:br>
              <a:rPr lang="en-GB" sz="3600" dirty="0">
                <a:solidFill>
                  <a:prstClr val="white"/>
                </a:solidFill>
              </a:rPr>
            </a:br>
            <a:br>
              <a:rPr lang="en-GB" sz="3600" dirty="0">
                <a:solidFill>
                  <a:prstClr val="white"/>
                </a:solidFill>
              </a:rPr>
            </a:br>
            <a:endParaRPr lang="en-GB" sz="36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12307" y="1848860"/>
            <a:ext cx="5755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FFFF00"/>
                </a:solidFill>
              </a:rPr>
              <a:t>Continued fishing in (green) existing bottom-fisheries areas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FFFF00"/>
                </a:solidFill>
              </a:rPr>
              <a:t>VME Bottom fishing closures (red)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FFFF00"/>
                </a:solidFill>
              </a:rPr>
              <a:t>Restricted bottom fishing areas - only to open after assessment (buff).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454434-CACB-C7FA-84EE-9CB40AAE0E21}"/>
              </a:ext>
            </a:extLst>
          </p:cNvPr>
          <p:cNvGrpSpPr/>
          <p:nvPr/>
        </p:nvGrpSpPr>
        <p:grpSpPr>
          <a:xfrm>
            <a:off x="440253" y="978337"/>
            <a:ext cx="5539441" cy="5079563"/>
            <a:chOff x="-8403083" y="1687285"/>
            <a:chExt cx="17765034" cy="134574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6D9555A-03A9-38CF-1F00-56FEFE12F961}"/>
                </a:ext>
              </a:extLst>
            </p:cNvPr>
            <p:cNvGrpSpPr/>
            <p:nvPr/>
          </p:nvGrpSpPr>
          <p:grpSpPr>
            <a:xfrm>
              <a:off x="-8403083" y="1687285"/>
              <a:ext cx="17765034" cy="13457465"/>
              <a:chOff x="1" y="856472"/>
              <a:chExt cx="5978459" cy="519766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2CB1F6C-35AB-BA80-F7EF-8FA286C71BE0}"/>
                  </a:ext>
                </a:extLst>
              </p:cNvPr>
              <p:cNvGrpSpPr/>
              <p:nvPr/>
            </p:nvGrpSpPr>
            <p:grpSpPr>
              <a:xfrm>
                <a:off x="1" y="856472"/>
                <a:ext cx="5978459" cy="5197667"/>
                <a:chOff x="1" y="856472"/>
                <a:chExt cx="5978459" cy="5197667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69A74DC-1D1A-4933-26B3-A26D549BC3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/>
                <a:stretch/>
              </p:blipFill>
              <p:spPr>
                <a:xfrm>
                  <a:off x="1" y="856472"/>
                  <a:ext cx="5931568" cy="5197667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B9D43A-29D1-7543-A115-8043E0348AD5}"/>
                    </a:ext>
                  </a:extLst>
                </p:cNvPr>
                <p:cNvSpPr txBox="1"/>
                <p:nvPr/>
              </p:nvSpPr>
              <p:spPr>
                <a:xfrm>
                  <a:off x="222738" y="1761307"/>
                  <a:ext cx="102579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VME closures</a:t>
                  </a:r>
                </a:p>
                <a:p>
                  <a:endParaRPr lang="en-GB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0E6DE77-9110-D522-8835-EB4C43673C89}"/>
                    </a:ext>
                  </a:extLst>
                </p:cNvPr>
                <p:cNvSpPr txBox="1"/>
                <p:nvPr/>
              </p:nvSpPr>
              <p:spPr>
                <a:xfrm>
                  <a:off x="233847" y="1335379"/>
                  <a:ext cx="1451838" cy="480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Existing bottom </a:t>
                  </a:r>
                </a:p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fisheries areas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1D8DC2B-E055-5B25-2E29-14A6D882A462}"/>
                    </a:ext>
                  </a:extLst>
                </p:cNvPr>
                <p:cNvSpPr txBox="1"/>
                <p:nvPr/>
              </p:nvSpPr>
              <p:spPr>
                <a:xfrm>
                  <a:off x="222738" y="927468"/>
                  <a:ext cx="146294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Restricted bottom fishing areas</a:t>
                  </a: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7054F25F-C4B0-082E-4703-C7917F6521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/>
                <a:stretch/>
              </p:blipFill>
              <p:spPr>
                <a:xfrm>
                  <a:off x="46892" y="856472"/>
                  <a:ext cx="5931568" cy="5197667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D09DBE0-E5FB-D569-1D88-1418C912BA45}"/>
                    </a:ext>
                  </a:extLst>
                </p:cNvPr>
                <p:cNvSpPr txBox="1"/>
                <p:nvPr/>
              </p:nvSpPr>
              <p:spPr>
                <a:xfrm>
                  <a:off x="269629" y="1761307"/>
                  <a:ext cx="102579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VME closures</a:t>
                  </a:r>
                </a:p>
                <a:p>
                  <a:endParaRPr lang="en-GB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7502B0-27F5-37AA-340F-C39502A3D510}"/>
                    </a:ext>
                  </a:extLst>
                </p:cNvPr>
                <p:cNvSpPr txBox="1"/>
                <p:nvPr/>
              </p:nvSpPr>
              <p:spPr>
                <a:xfrm>
                  <a:off x="280738" y="1335379"/>
                  <a:ext cx="1451838" cy="480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Existing bottom </a:t>
                  </a:r>
                </a:p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fisheries areas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217BAA-DC28-3A7C-7B4A-42789889EA0B}"/>
                    </a:ext>
                  </a:extLst>
                </p:cNvPr>
                <p:cNvSpPr txBox="1"/>
                <p:nvPr/>
              </p:nvSpPr>
              <p:spPr>
                <a:xfrm>
                  <a:off x="269629" y="927467"/>
                  <a:ext cx="146294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prstClr val="black"/>
                      </a:solidFill>
                    </a:rPr>
                    <a:t>Restricted bottom fishing areas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6902D1-10F8-97A7-43AC-F86279E53A4B}"/>
                  </a:ext>
                </a:extLst>
              </p:cNvPr>
              <p:cNvSpPr/>
              <p:nvPr/>
            </p:nvSpPr>
            <p:spPr>
              <a:xfrm>
                <a:off x="46892" y="1804828"/>
                <a:ext cx="175846" cy="140677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5F957D7-6D30-15F6-6541-7C0E8241EBB1}"/>
                  </a:ext>
                </a:extLst>
              </p:cNvPr>
              <p:cNvSpPr/>
              <p:nvPr/>
            </p:nvSpPr>
            <p:spPr>
              <a:xfrm>
                <a:off x="46892" y="1435768"/>
                <a:ext cx="175846" cy="14067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8AC8700-2312-4A27-B677-95E5983C1811}"/>
                  </a:ext>
                </a:extLst>
              </p:cNvPr>
              <p:cNvSpPr/>
              <p:nvPr/>
            </p:nvSpPr>
            <p:spPr>
              <a:xfrm>
                <a:off x="46892" y="1110229"/>
                <a:ext cx="175846" cy="140677"/>
              </a:xfrm>
              <a:prstGeom prst="rect">
                <a:avLst/>
              </a:prstGeom>
              <a:solidFill>
                <a:srgbClr val="CEB62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5511F7E6-0E1E-44A8-AD24-561CBCF95CC9}"/>
                </a:ext>
              </a:extLst>
            </p:cNvPr>
            <p:cNvSpPr/>
            <p:nvPr/>
          </p:nvSpPr>
          <p:spPr>
            <a:xfrm>
              <a:off x="6795960" y="2007499"/>
              <a:ext cx="1628774" cy="2641719"/>
            </a:xfrm>
            <a:custGeom>
              <a:avLst/>
              <a:gdLst>
                <a:gd name="connsiteX0" fmla="*/ 1171575 w 1471613"/>
                <a:gd name="connsiteY0" fmla="*/ 0 h 2443163"/>
                <a:gd name="connsiteX1" fmla="*/ 1343025 w 1471613"/>
                <a:gd name="connsiteY1" fmla="*/ 57150 h 2443163"/>
                <a:gd name="connsiteX2" fmla="*/ 1471613 w 1471613"/>
                <a:gd name="connsiteY2" fmla="*/ 85725 h 2443163"/>
                <a:gd name="connsiteX3" fmla="*/ 1343025 w 1471613"/>
                <a:gd name="connsiteY3" fmla="*/ 442913 h 2443163"/>
                <a:gd name="connsiteX4" fmla="*/ 1028700 w 1471613"/>
                <a:gd name="connsiteY4" fmla="*/ 528638 h 2443163"/>
                <a:gd name="connsiteX5" fmla="*/ 1071563 w 1471613"/>
                <a:gd name="connsiteY5" fmla="*/ 785813 h 2443163"/>
                <a:gd name="connsiteX6" fmla="*/ 700088 w 1471613"/>
                <a:gd name="connsiteY6" fmla="*/ 1057275 h 2443163"/>
                <a:gd name="connsiteX7" fmla="*/ 814388 w 1471613"/>
                <a:gd name="connsiteY7" fmla="*/ 1228725 h 2443163"/>
                <a:gd name="connsiteX8" fmla="*/ 900113 w 1471613"/>
                <a:gd name="connsiteY8" fmla="*/ 1428750 h 2443163"/>
                <a:gd name="connsiteX9" fmla="*/ 985838 w 1471613"/>
                <a:gd name="connsiteY9" fmla="*/ 1671638 h 2443163"/>
                <a:gd name="connsiteX10" fmla="*/ 985838 w 1471613"/>
                <a:gd name="connsiteY10" fmla="*/ 1671638 h 2443163"/>
                <a:gd name="connsiteX11" fmla="*/ 1057275 w 1471613"/>
                <a:gd name="connsiteY11" fmla="*/ 1771650 h 2443163"/>
                <a:gd name="connsiteX12" fmla="*/ 942975 w 1471613"/>
                <a:gd name="connsiteY12" fmla="*/ 2100263 h 2443163"/>
                <a:gd name="connsiteX13" fmla="*/ 942975 w 1471613"/>
                <a:gd name="connsiteY13" fmla="*/ 2443163 h 2443163"/>
                <a:gd name="connsiteX14" fmla="*/ 742950 w 1471613"/>
                <a:gd name="connsiteY14" fmla="*/ 2243138 h 2443163"/>
                <a:gd name="connsiteX15" fmla="*/ 500063 w 1471613"/>
                <a:gd name="connsiteY15" fmla="*/ 1957388 h 2443163"/>
                <a:gd name="connsiteX16" fmla="*/ 171450 w 1471613"/>
                <a:gd name="connsiteY16" fmla="*/ 1714500 h 2443163"/>
                <a:gd name="connsiteX17" fmla="*/ 28575 w 1471613"/>
                <a:gd name="connsiteY17" fmla="*/ 1628775 h 2443163"/>
                <a:gd name="connsiteX18" fmla="*/ 0 w 1471613"/>
                <a:gd name="connsiteY18" fmla="*/ 1557338 h 2443163"/>
                <a:gd name="connsiteX19" fmla="*/ 400050 w 1471613"/>
                <a:gd name="connsiteY19" fmla="*/ 1143000 h 2443163"/>
                <a:gd name="connsiteX20" fmla="*/ 414338 w 1471613"/>
                <a:gd name="connsiteY20" fmla="*/ 942975 h 2443163"/>
                <a:gd name="connsiteX21" fmla="*/ 628650 w 1471613"/>
                <a:gd name="connsiteY21" fmla="*/ 642938 h 2443163"/>
                <a:gd name="connsiteX22" fmla="*/ 742950 w 1471613"/>
                <a:gd name="connsiteY22" fmla="*/ 371475 h 2443163"/>
                <a:gd name="connsiteX23" fmla="*/ 1171575 w 1471613"/>
                <a:gd name="connsiteY23" fmla="*/ 0 h 2443163"/>
                <a:gd name="connsiteX0" fmla="*/ 1184598 w 1484636"/>
                <a:gd name="connsiteY0" fmla="*/ 0 h 2443163"/>
                <a:gd name="connsiteX1" fmla="*/ 1356048 w 1484636"/>
                <a:gd name="connsiteY1" fmla="*/ 57150 h 2443163"/>
                <a:gd name="connsiteX2" fmla="*/ 1484636 w 1484636"/>
                <a:gd name="connsiteY2" fmla="*/ 85725 h 2443163"/>
                <a:gd name="connsiteX3" fmla="*/ 1356048 w 1484636"/>
                <a:gd name="connsiteY3" fmla="*/ 442913 h 2443163"/>
                <a:gd name="connsiteX4" fmla="*/ 1041723 w 1484636"/>
                <a:gd name="connsiteY4" fmla="*/ 528638 h 2443163"/>
                <a:gd name="connsiteX5" fmla="*/ 1084586 w 1484636"/>
                <a:gd name="connsiteY5" fmla="*/ 785813 h 2443163"/>
                <a:gd name="connsiteX6" fmla="*/ 713111 w 1484636"/>
                <a:gd name="connsiteY6" fmla="*/ 1057275 h 2443163"/>
                <a:gd name="connsiteX7" fmla="*/ 827411 w 1484636"/>
                <a:gd name="connsiteY7" fmla="*/ 1228725 h 2443163"/>
                <a:gd name="connsiteX8" fmla="*/ 913136 w 1484636"/>
                <a:gd name="connsiteY8" fmla="*/ 1428750 h 2443163"/>
                <a:gd name="connsiteX9" fmla="*/ 998861 w 1484636"/>
                <a:gd name="connsiteY9" fmla="*/ 1671638 h 2443163"/>
                <a:gd name="connsiteX10" fmla="*/ 998861 w 1484636"/>
                <a:gd name="connsiteY10" fmla="*/ 1671638 h 2443163"/>
                <a:gd name="connsiteX11" fmla="*/ 1070298 w 1484636"/>
                <a:gd name="connsiteY11" fmla="*/ 1771650 h 2443163"/>
                <a:gd name="connsiteX12" fmla="*/ 955998 w 1484636"/>
                <a:gd name="connsiteY12" fmla="*/ 2100263 h 2443163"/>
                <a:gd name="connsiteX13" fmla="*/ 955998 w 1484636"/>
                <a:gd name="connsiteY13" fmla="*/ 2443163 h 2443163"/>
                <a:gd name="connsiteX14" fmla="*/ 755973 w 1484636"/>
                <a:gd name="connsiteY14" fmla="*/ 2243138 h 2443163"/>
                <a:gd name="connsiteX15" fmla="*/ 513086 w 1484636"/>
                <a:gd name="connsiteY15" fmla="*/ 1957388 h 2443163"/>
                <a:gd name="connsiteX16" fmla="*/ 184473 w 1484636"/>
                <a:gd name="connsiteY16" fmla="*/ 1714500 h 2443163"/>
                <a:gd name="connsiteX17" fmla="*/ 41598 w 1484636"/>
                <a:gd name="connsiteY17" fmla="*/ 1628775 h 2443163"/>
                <a:gd name="connsiteX18" fmla="*/ 0 w 1484636"/>
                <a:gd name="connsiteY18" fmla="*/ 1623407 h 2443163"/>
                <a:gd name="connsiteX19" fmla="*/ 413073 w 1484636"/>
                <a:gd name="connsiteY19" fmla="*/ 1143000 h 2443163"/>
                <a:gd name="connsiteX20" fmla="*/ 427361 w 1484636"/>
                <a:gd name="connsiteY20" fmla="*/ 942975 h 2443163"/>
                <a:gd name="connsiteX21" fmla="*/ 641673 w 1484636"/>
                <a:gd name="connsiteY21" fmla="*/ 642938 h 2443163"/>
                <a:gd name="connsiteX22" fmla="*/ 755973 w 1484636"/>
                <a:gd name="connsiteY22" fmla="*/ 371475 h 2443163"/>
                <a:gd name="connsiteX23" fmla="*/ 1184598 w 1484636"/>
                <a:gd name="connsiteY23" fmla="*/ 0 h 2443163"/>
                <a:gd name="connsiteX0" fmla="*/ 1184598 w 1484636"/>
                <a:gd name="connsiteY0" fmla="*/ 0 h 2443163"/>
                <a:gd name="connsiteX1" fmla="*/ 1356048 w 1484636"/>
                <a:gd name="connsiteY1" fmla="*/ 57150 h 2443163"/>
                <a:gd name="connsiteX2" fmla="*/ 1484636 w 1484636"/>
                <a:gd name="connsiteY2" fmla="*/ 85725 h 2443163"/>
                <a:gd name="connsiteX3" fmla="*/ 1356048 w 1484636"/>
                <a:gd name="connsiteY3" fmla="*/ 442913 h 2443163"/>
                <a:gd name="connsiteX4" fmla="*/ 1041723 w 1484636"/>
                <a:gd name="connsiteY4" fmla="*/ 528638 h 2443163"/>
                <a:gd name="connsiteX5" fmla="*/ 1084586 w 1484636"/>
                <a:gd name="connsiteY5" fmla="*/ 785813 h 2443163"/>
                <a:gd name="connsiteX6" fmla="*/ 713111 w 1484636"/>
                <a:gd name="connsiteY6" fmla="*/ 1057275 h 2443163"/>
                <a:gd name="connsiteX7" fmla="*/ 827411 w 1484636"/>
                <a:gd name="connsiteY7" fmla="*/ 1228725 h 2443163"/>
                <a:gd name="connsiteX8" fmla="*/ 913136 w 1484636"/>
                <a:gd name="connsiteY8" fmla="*/ 1428750 h 2443163"/>
                <a:gd name="connsiteX9" fmla="*/ 998861 w 1484636"/>
                <a:gd name="connsiteY9" fmla="*/ 1671638 h 2443163"/>
                <a:gd name="connsiteX10" fmla="*/ 998861 w 1484636"/>
                <a:gd name="connsiteY10" fmla="*/ 1671638 h 2443163"/>
                <a:gd name="connsiteX11" fmla="*/ 1070298 w 1484636"/>
                <a:gd name="connsiteY11" fmla="*/ 1771650 h 2443163"/>
                <a:gd name="connsiteX12" fmla="*/ 955998 w 1484636"/>
                <a:gd name="connsiteY12" fmla="*/ 2100263 h 2443163"/>
                <a:gd name="connsiteX13" fmla="*/ 955998 w 1484636"/>
                <a:gd name="connsiteY13" fmla="*/ 2443163 h 2443163"/>
                <a:gd name="connsiteX14" fmla="*/ 755973 w 1484636"/>
                <a:gd name="connsiteY14" fmla="*/ 2243138 h 2443163"/>
                <a:gd name="connsiteX15" fmla="*/ 513086 w 1484636"/>
                <a:gd name="connsiteY15" fmla="*/ 1957388 h 2443163"/>
                <a:gd name="connsiteX16" fmla="*/ 145403 w 1484636"/>
                <a:gd name="connsiteY16" fmla="*/ 1754141 h 2443163"/>
                <a:gd name="connsiteX17" fmla="*/ 41598 w 1484636"/>
                <a:gd name="connsiteY17" fmla="*/ 1628775 h 2443163"/>
                <a:gd name="connsiteX18" fmla="*/ 0 w 1484636"/>
                <a:gd name="connsiteY18" fmla="*/ 1623407 h 2443163"/>
                <a:gd name="connsiteX19" fmla="*/ 413073 w 1484636"/>
                <a:gd name="connsiteY19" fmla="*/ 1143000 h 2443163"/>
                <a:gd name="connsiteX20" fmla="*/ 427361 w 1484636"/>
                <a:gd name="connsiteY20" fmla="*/ 942975 h 2443163"/>
                <a:gd name="connsiteX21" fmla="*/ 641673 w 1484636"/>
                <a:gd name="connsiteY21" fmla="*/ 642938 h 2443163"/>
                <a:gd name="connsiteX22" fmla="*/ 755973 w 1484636"/>
                <a:gd name="connsiteY22" fmla="*/ 371475 h 2443163"/>
                <a:gd name="connsiteX23" fmla="*/ 1184598 w 1484636"/>
                <a:gd name="connsiteY23" fmla="*/ 0 h 2443163"/>
                <a:gd name="connsiteX0" fmla="*/ 1184598 w 1484636"/>
                <a:gd name="connsiteY0" fmla="*/ 0 h 2443163"/>
                <a:gd name="connsiteX1" fmla="*/ 1356048 w 1484636"/>
                <a:gd name="connsiteY1" fmla="*/ 57150 h 2443163"/>
                <a:gd name="connsiteX2" fmla="*/ 1484636 w 1484636"/>
                <a:gd name="connsiteY2" fmla="*/ 85725 h 2443163"/>
                <a:gd name="connsiteX3" fmla="*/ 1356048 w 1484636"/>
                <a:gd name="connsiteY3" fmla="*/ 442913 h 2443163"/>
                <a:gd name="connsiteX4" fmla="*/ 1041723 w 1484636"/>
                <a:gd name="connsiteY4" fmla="*/ 528638 h 2443163"/>
                <a:gd name="connsiteX5" fmla="*/ 1084586 w 1484636"/>
                <a:gd name="connsiteY5" fmla="*/ 785813 h 2443163"/>
                <a:gd name="connsiteX6" fmla="*/ 713111 w 1484636"/>
                <a:gd name="connsiteY6" fmla="*/ 1057275 h 2443163"/>
                <a:gd name="connsiteX7" fmla="*/ 827411 w 1484636"/>
                <a:gd name="connsiteY7" fmla="*/ 1228725 h 2443163"/>
                <a:gd name="connsiteX8" fmla="*/ 913136 w 1484636"/>
                <a:gd name="connsiteY8" fmla="*/ 1428750 h 2443163"/>
                <a:gd name="connsiteX9" fmla="*/ 998861 w 1484636"/>
                <a:gd name="connsiteY9" fmla="*/ 1671638 h 2443163"/>
                <a:gd name="connsiteX10" fmla="*/ 998861 w 1484636"/>
                <a:gd name="connsiteY10" fmla="*/ 1671638 h 2443163"/>
                <a:gd name="connsiteX11" fmla="*/ 1070298 w 1484636"/>
                <a:gd name="connsiteY11" fmla="*/ 1771650 h 2443163"/>
                <a:gd name="connsiteX12" fmla="*/ 955998 w 1484636"/>
                <a:gd name="connsiteY12" fmla="*/ 2100263 h 2443163"/>
                <a:gd name="connsiteX13" fmla="*/ 955998 w 1484636"/>
                <a:gd name="connsiteY13" fmla="*/ 2443163 h 2443163"/>
                <a:gd name="connsiteX14" fmla="*/ 755973 w 1484636"/>
                <a:gd name="connsiteY14" fmla="*/ 2243138 h 2443163"/>
                <a:gd name="connsiteX15" fmla="*/ 500064 w 1484636"/>
                <a:gd name="connsiteY15" fmla="*/ 1997028 h 2443163"/>
                <a:gd name="connsiteX16" fmla="*/ 145403 w 1484636"/>
                <a:gd name="connsiteY16" fmla="*/ 1754141 h 2443163"/>
                <a:gd name="connsiteX17" fmla="*/ 41598 w 1484636"/>
                <a:gd name="connsiteY17" fmla="*/ 1628775 h 2443163"/>
                <a:gd name="connsiteX18" fmla="*/ 0 w 1484636"/>
                <a:gd name="connsiteY18" fmla="*/ 1623407 h 2443163"/>
                <a:gd name="connsiteX19" fmla="*/ 413073 w 1484636"/>
                <a:gd name="connsiteY19" fmla="*/ 1143000 h 2443163"/>
                <a:gd name="connsiteX20" fmla="*/ 427361 w 1484636"/>
                <a:gd name="connsiteY20" fmla="*/ 942975 h 2443163"/>
                <a:gd name="connsiteX21" fmla="*/ 641673 w 1484636"/>
                <a:gd name="connsiteY21" fmla="*/ 642938 h 2443163"/>
                <a:gd name="connsiteX22" fmla="*/ 755973 w 1484636"/>
                <a:gd name="connsiteY22" fmla="*/ 371475 h 2443163"/>
                <a:gd name="connsiteX23" fmla="*/ 1184598 w 1484636"/>
                <a:gd name="connsiteY23" fmla="*/ 0 h 2443163"/>
                <a:gd name="connsiteX0" fmla="*/ 1184598 w 1484636"/>
                <a:gd name="connsiteY0" fmla="*/ 0 h 2443163"/>
                <a:gd name="connsiteX1" fmla="*/ 1356048 w 1484636"/>
                <a:gd name="connsiteY1" fmla="*/ 57150 h 2443163"/>
                <a:gd name="connsiteX2" fmla="*/ 1484636 w 1484636"/>
                <a:gd name="connsiteY2" fmla="*/ 85725 h 2443163"/>
                <a:gd name="connsiteX3" fmla="*/ 1356048 w 1484636"/>
                <a:gd name="connsiteY3" fmla="*/ 442913 h 2443163"/>
                <a:gd name="connsiteX4" fmla="*/ 1041723 w 1484636"/>
                <a:gd name="connsiteY4" fmla="*/ 528638 h 2443163"/>
                <a:gd name="connsiteX5" fmla="*/ 1084586 w 1484636"/>
                <a:gd name="connsiteY5" fmla="*/ 785813 h 2443163"/>
                <a:gd name="connsiteX6" fmla="*/ 713111 w 1484636"/>
                <a:gd name="connsiteY6" fmla="*/ 1057275 h 2443163"/>
                <a:gd name="connsiteX7" fmla="*/ 827411 w 1484636"/>
                <a:gd name="connsiteY7" fmla="*/ 1228725 h 2443163"/>
                <a:gd name="connsiteX8" fmla="*/ 913136 w 1484636"/>
                <a:gd name="connsiteY8" fmla="*/ 1428750 h 2443163"/>
                <a:gd name="connsiteX9" fmla="*/ 998861 w 1484636"/>
                <a:gd name="connsiteY9" fmla="*/ 1671638 h 2443163"/>
                <a:gd name="connsiteX10" fmla="*/ 998861 w 1484636"/>
                <a:gd name="connsiteY10" fmla="*/ 1671638 h 2443163"/>
                <a:gd name="connsiteX11" fmla="*/ 1070298 w 1484636"/>
                <a:gd name="connsiteY11" fmla="*/ 1771650 h 2443163"/>
                <a:gd name="connsiteX12" fmla="*/ 955998 w 1484636"/>
                <a:gd name="connsiteY12" fmla="*/ 2100263 h 2443163"/>
                <a:gd name="connsiteX13" fmla="*/ 955998 w 1484636"/>
                <a:gd name="connsiteY13" fmla="*/ 2443163 h 2443163"/>
                <a:gd name="connsiteX14" fmla="*/ 755973 w 1484636"/>
                <a:gd name="connsiteY14" fmla="*/ 2243138 h 2443163"/>
                <a:gd name="connsiteX15" fmla="*/ 500064 w 1484636"/>
                <a:gd name="connsiteY15" fmla="*/ 1997028 h 2443163"/>
                <a:gd name="connsiteX16" fmla="*/ 145403 w 1484636"/>
                <a:gd name="connsiteY16" fmla="*/ 1754141 h 2443163"/>
                <a:gd name="connsiteX17" fmla="*/ 41598 w 1484636"/>
                <a:gd name="connsiteY17" fmla="*/ 1628775 h 2443163"/>
                <a:gd name="connsiteX18" fmla="*/ 0 w 1484636"/>
                <a:gd name="connsiteY18" fmla="*/ 1623407 h 2443163"/>
                <a:gd name="connsiteX19" fmla="*/ 452143 w 1484636"/>
                <a:gd name="connsiteY19" fmla="*/ 1195855 h 2443163"/>
                <a:gd name="connsiteX20" fmla="*/ 427361 w 1484636"/>
                <a:gd name="connsiteY20" fmla="*/ 942975 h 2443163"/>
                <a:gd name="connsiteX21" fmla="*/ 641673 w 1484636"/>
                <a:gd name="connsiteY21" fmla="*/ 642938 h 2443163"/>
                <a:gd name="connsiteX22" fmla="*/ 755973 w 1484636"/>
                <a:gd name="connsiteY22" fmla="*/ 371475 h 2443163"/>
                <a:gd name="connsiteX23" fmla="*/ 1184598 w 1484636"/>
                <a:gd name="connsiteY23" fmla="*/ 0 h 2443163"/>
                <a:gd name="connsiteX0" fmla="*/ 1184598 w 1484636"/>
                <a:gd name="connsiteY0" fmla="*/ 0 h 2443163"/>
                <a:gd name="connsiteX1" fmla="*/ 1356048 w 1484636"/>
                <a:gd name="connsiteY1" fmla="*/ 57150 h 2443163"/>
                <a:gd name="connsiteX2" fmla="*/ 1484636 w 1484636"/>
                <a:gd name="connsiteY2" fmla="*/ 85725 h 2443163"/>
                <a:gd name="connsiteX3" fmla="*/ 1356048 w 1484636"/>
                <a:gd name="connsiteY3" fmla="*/ 442913 h 2443163"/>
                <a:gd name="connsiteX4" fmla="*/ 1041723 w 1484636"/>
                <a:gd name="connsiteY4" fmla="*/ 528638 h 2443163"/>
                <a:gd name="connsiteX5" fmla="*/ 1084586 w 1484636"/>
                <a:gd name="connsiteY5" fmla="*/ 785813 h 2443163"/>
                <a:gd name="connsiteX6" fmla="*/ 713111 w 1484636"/>
                <a:gd name="connsiteY6" fmla="*/ 1057275 h 2443163"/>
                <a:gd name="connsiteX7" fmla="*/ 827411 w 1484636"/>
                <a:gd name="connsiteY7" fmla="*/ 1228725 h 2443163"/>
                <a:gd name="connsiteX8" fmla="*/ 913136 w 1484636"/>
                <a:gd name="connsiteY8" fmla="*/ 1428750 h 2443163"/>
                <a:gd name="connsiteX9" fmla="*/ 998861 w 1484636"/>
                <a:gd name="connsiteY9" fmla="*/ 1671638 h 2443163"/>
                <a:gd name="connsiteX10" fmla="*/ 998861 w 1484636"/>
                <a:gd name="connsiteY10" fmla="*/ 1671638 h 2443163"/>
                <a:gd name="connsiteX11" fmla="*/ 1070298 w 1484636"/>
                <a:gd name="connsiteY11" fmla="*/ 1771650 h 2443163"/>
                <a:gd name="connsiteX12" fmla="*/ 955998 w 1484636"/>
                <a:gd name="connsiteY12" fmla="*/ 2100263 h 2443163"/>
                <a:gd name="connsiteX13" fmla="*/ 955998 w 1484636"/>
                <a:gd name="connsiteY13" fmla="*/ 2443163 h 2443163"/>
                <a:gd name="connsiteX14" fmla="*/ 755973 w 1484636"/>
                <a:gd name="connsiteY14" fmla="*/ 2243138 h 2443163"/>
                <a:gd name="connsiteX15" fmla="*/ 500064 w 1484636"/>
                <a:gd name="connsiteY15" fmla="*/ 1997028 h 2443163"/>
                <a:gd name="connsiteX16" fmla="*/ 145403 w 1484636"/>
                <a:gd name="connsiteY16" fmla="*/ 1754141 h 2443163"/>
                <a:gd name="connsiteX17" fmla="*/ 41598 w 1484636"/>
                <a:gd name="connsiteY17" fmla="*/ 1628775 h 2443163"/>
                <a:gd name="connsiteX18" fmla="*/ 0 w 1484636"/>
                <a:gd name="connsiteY18" fmla="*/ 1623407 h 2443163"/>
                <a:gd name="connsiteX19" fmla="*/ 452143 w 1484636"/>
                <a:gd name="connsiteY19" fmla="*/ 1195855 h 2443163"/>
                <a:gd name="connsiteX20" fmla="*/ 466430 w 1484636"/>
                <a:gd name="connsiteY20" fmla="*/ 956189 h 2443163"/>
                <a:gd name="connsiteX21" fmla="*/ 641673 w 1484636"/>
                <a:gd name="connsiteY21" fmla="*/ 642938 h 2443163"/>
                <a:gd name="connsiteX22" fmla="*/ 755973 w 1484636"/>
                <a:gd name="connsiteY22" fmla="*/ 371475 h 2443163"/>
                <a:gd name="connsiteX23" fmla="*/ 1184598 w 1484636"/>
                <a:gd name="connsiteY23" fmla="*/ 0 h 2443163"/>
                <a:gd name="connsiteX0" fmla="*/ 1184598 w 1484636"/>
                <a:gd name="connsiteY0" fmla="*/ 0 h 2443163"/>
                <a:gd name="connsiteX1" fmla="*/ 1356048 w 1484636"/>
                <a:gd name="connsiteY1" fmla="*/ 57150 h 2443163"/>
                <a:gd name="connsiteX2" fmla="*/ 1484636 w 1484636"/>
                <a:gd name="connsiteY2" fmla="*/ 85725 h 2443163"/>
                <a:gd name="connsiteX3" fmla="*/ 1356048 w 1484636"/>
                <a:gd name="connsiteY3" fmla="*/ 442913 h 2443163"/>
                <a:gd name="connsiteX4" fmla="*/ 1041723 w 1484636"/>
                <a:gd name="connsiteY4" fmla="*/ 528638 h 2443163"/>
                <a:gd name="connsiteX5" fmla="*/ 1084586 w 1484636"/>
                <a:gd name="connsiteY5" fmla="*/ 785813 h 2443163"/>
                <a:gd name="connsiteX6" fmla="*/ 791249 w 1484636"/>
                <a:gd name="connsiteY6" fmla="*/ 1070488 h 2443163"/>
                <a:gd name="connsiteX7" fmla="*/ 827411 w 1484636"/>
                <a:gd name="connsiteY7" fmla="*/ 1228725 h 2443163"/>
                <a:gd name="connsiteX8" fmla="*/ 913136 w 1484636"/>
                <a:gd name="connsiteY8" fmla="*/ 1428750 h 2443163"/>
                <a:gd name="connsiteX9" fmla="*/ 998861 w 1484636"/>
                <a:gd name="connsiteY9" fmla="*/ 1671638 h 2443163"/>
                <a:gd name="connsiteX10" fmla="*/ 998861 w 1484636"/>
                <a:gd name="connsiteY10" fmla="*/ 1671638 h 2443163"/>
                <a:gd name="connsiteX11" fmla="*/ 1070298 w 1484636"/>
                <a:gd name="connsiteY11" fmla="*/ 1771650 h 2443163"/>
                <a:gd name="connsiteX12" fmla="*/ 955998 w 1484636"/>
                <a:gd name="connsiteY12" fmla="*/ 2100263 h 2443163"/>
                <a:gd name="connsiteX13" fmla="*/ 955998 w 1484636"/>
                <a:gd name="connsiteY13" fmla="*/ 2443163 h 2443163"/>
                <a:gd name="connsiteX14" fmla="*/ 755973 w 1484636"/>
                <a:gd name="connsiteY14" fmla="*/ 2243138 h 2443163"/>
                <a:gd name="connsiteX15" fmla="*/ 500064 w 1484636"/>
                <a:gd name="connsiteY15" fmla="*/ 1997028 h 2443163"/>
                <a:gd name="connsiteX16" fmla="*/ 145403 w 1484636"/>
                <a:gd name="connsiteY16" fmla="*/ 1754141 h 2443163"/>
                <a:gd name="connsiteX17" fmla="*/ 41598 w 1484636"/>
                <a:gd name="connsiteY17" fmla="*/ 1628775 h 2443163"/>
                <a:gd name="connsiteX18" fmla="*/ 0 w 1484636"/>
                <a:gd name="connsiteY18" fmla="*/ 1623407 h 2443163"/>
                <a:gd name="connsiteX19" fmla="*/ 452143 w 1484636"/>
                <a:gd name="connsiteY19" fmla="*/ 1195855 h 2443163"/>
                <a:gd name="connsiteX20" fmla="*/ 466430 w 1484636"/>
                <a:gd name="connsiteY20" fmla="*/ 956189 h 2443163"/>
                <a:gd name="connsiteX21" fmla="*/ 641673 w 1484636"/>
                <a:gd name="connsiteY21" fmla="*/ 642938 h 2443163"/>
                <a:gd name="connsiteX22" fmla="*/ 755973 w 1484636"/>
                <a:gd name="connsiteY22" fmla="*/ 371475 h 2443163"/>
                <a:gd name="connsiteX23" fmla="*/ 1184598 w 1484636"/>
                <a:gd name="connsiteY23" fmla="*/ 0 h 244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84636" h="2443163">
                  <a:moveTo>
                    <a:pt x="1184598" y="0"/>
                  </a:moveTo>
                  <a:lnTo>
                    <a:pt x="1356048" y="57150"/>
                  </a:lnTo>
                  <a:lnTo>
                    <a:pt x="1484636" y="85725"/>
                  </a:lnTo>
                  <a:lnTo>
                    <a:pt x="1356048" y="442913"/>
                  </a:lnTo>
                  <a:lnTo>
                    <a:pt x="1041723" y="528638"/>
                  </a:lnTo>
                  <a:lnTo>
                    <a:pt x="1084586" y="785813"/>
                  </a:lnTo>
                  <a:lnTo>
                    <a:pt x="791249" y="1070488"/>
                  </a:lnTo>
                  <a:lnTo>
                    <a:pt x="827411" y="1228725"/>
                  </a:lnTo>
                  <a:lnTo>
                    <a:pt x="913136" y="1428750"/>
                  </a:lnTo>
                  <a:lnTo>
                    <a:pt x="998861" y="1671638"/>
                  </a:lnTo>
                  <a:lnTo>
                    <a:pt x="998861" y="1671638"/>
                  </a:lnTo>
                  <a:lnTo>
                    <a:pt x="1070298" y="1771650"/>
                  </a:lnTo>
                  <a:lnTo>
                    <a:pt x="955998" y="2100263"/>
                  </a:lnTo>
                  <a:lnTo>
                    <a:pt x="955998" y="2443163"/>
                  </a:lnTo>
                  <a:lnTo>
                    <a:pt x="755973" y="2243138"/>
                  </a:lnTo>
                  <a:lnTo>
                    <a:pt x="500064" y="1997028"/>
                  </a:lnTo>
                  <a:lnTo>
                    <a:pt x="145403" y="1754141"/>
                  </a:lnTo>
                  <a:lnTo>
                    <a:pt x="41598" y="1628775"/>
                  </a:lnTo>
                  <a:lnTo>
                    <a:pt x="0" y="1623407"/>
                  </a:lnTo>
                  <a:lnTo>
                    <a:pt x="452143" y="1195855"/>
                  </a:lnTo>
                  <a:lnTo>
                    <a:pt x="466430" y="956189"/>
                  </a:lnTo>
                  <a:lnTo>
                    <a:pt x="641673" y="642938"/>
                  </a:lnTo>
                  <a:lnTo>
                    <a:pt x="755973" y="371475"/>
                  </a:lnTo>
                  <a:lnTo>
                    <a:pt x="1184598" y="0"/>
                  </a:lnTo>
                  <a:close/>
                </a:path>
              </a:pathLst>
            </a:custGeom>
            <a:solidFill>
              <a:srgbClr val="00B050">
                <a:alpha val="5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5073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1413B-D3BB-754B-99B9-DD299620A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56" y="674203"/>
            <a:ext cx="3816627" cy="54038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306" y="-28196"/>
            <a:ext cx="12192000" cy="887658"/>
          </a:xfrm>
          <a:prstGeom prst="rect">
            <a:avLst/>
          </a:prstGeom>
          <a:solidFill>
            <a:srgbClr val="0099CB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Overlap of measures and biodiversity in 3D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F8B877FC-418D-439D-AA04-A5F4A8345BD9}"/>
              </a:ext>
            </a:extLst>
          </p:cNvPr>
          <p:cNvSpPr/>
          <p:nvPr/>
        </p:nvSpPr>
        <p:spPr>
          <a:xfrm>
            <a:off x="1722783" y="1457739"/>
            <a:ext cx="53008" cy="11927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077FD4-D6A3-9F21-F900-2B1458AB2F86}"/>
              </a:ext>
            </a:extLst>
          </p:cNvPr>
          <p:cNvGrpSpPr/>
          <p:nvPr/>
        </p:nvGrpSpPr>
        <p:grpSpPr>
          <a:xfrm>
            <a:off x="6108306" y="859462"/>
            <a:ext cx="5388899" cy="5218584"/>
            <a:chOff x="6108306" y="859462"/>
            <a:chExt cx="5388899" cy="5218584"/>
          </a:xfrm>
        </p:grpSpPr>
        <p:pic>
          <p:nvPicPr>
            <p:cNvPr id="1026" name="Picture 2" descr="Q:\Diagrams\BDC\OSPAR_MPA_NEAFC_2013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306" y="859462"/>
              <a:ext cx="5388899" cy="521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8662A17-0AD4-4E76-9991-D4DDAC88EFAA}"/>
                </a:ext>
              </a:extLst>
            </p:cNvPr>
            <p:cNvSpPr/>
            <p:nvPr/>
          </p:nvSpPr>
          <p:spPr>
            <a:xfrm rot="21030936">
              <a:off x="6936870" y="3668183"/>
              <a:ext cx="853984" cy="826143"/>
            </a:xfrm>
            <a:custGeom>
              <a:avLst/>
              <a:gdLst>
                <a:gd name="connsiteX0" fmla="*/ 811369 w 1429555"/>
                <a:gd name="connsiteY0" fmla="*/ 0 h 1365160"/>
                <a:gd name="connsiteX1" fmla="*/ 1017431 w 1429555"/>
                <a:gd name="connsiteY1" fmla="*/ 154546 h 1365160"/>
                <a:gd name="connsiteX2" fmla="*/ 953037 w 1429555"/>
                <a:gd name="connsiteY2" fmla="*/ 489397 h 1365160"/>
                <a:gd name="connsiteX3" fmla="*/ 1429555 w 1429555"/>
                <a:gd name="connsiteY3" fmla="*/ 862884 h 1365160"/>
                <a:gd name="connsiteX4" fmla="*/ 1120462 w 1429555"/>
                <a:gd name="connsiteY4" fmla="*/ 1326524 h 1365160"/>
                <a:gd name="connsiteX5" fmla="*/ 0 w 1429555"/>
                <a:gd name="connsiteY5" fmla="*/ 1365160 h 1365160"/>
                <a:gd name="connsiteX6" fmla="*/ 12879 w 1429555"/>
                <a:gd name="connsiteY6" fmla="*/ 914400 h 1365160"/>
                <a:gd name="connsiteX7" fmla="*/ 154547 w 1429555"/>
                <a:gd name="connsiteY7" fmla="*/ 798490 h 1365160"/>
                <a:gd name="connsiteX8" fmla="*/ 347730 w 1429555"/>
                <a:gd name="connsiteY8" fmla="*/ 798490 h 1365160"/>
                <a:gd name="connsiteX9" fmla="*/ 528034 w 1429555"/>
                <a:gd name="connsiteY9" fmla="*/ 515155 h 1365160"/>
                <a:gd name="connsiteX10" fmla="*/ 515155 w 1429555"/>
                <a:gd name="connsiteY10" fmla="*/ 386366 h 1365160"/>
                <a:gd name="connsiteX11" fmla="*/ 850006 w 1429555"/>
                <a:gd name="connsiteY11" fmla="*/ 38636 h 13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9555" h="1365160">
                  <a:moveTo>
                    <a:pt x="811369" y="0"/>
                  </a:moveTo>
                  <a:lnTo>
                    <a:pt x="1017431" y="154546"/>
                  </a:lnTo>
                  <a:lnTo>
                    <a:pt x="953037" y="489397"/>
                  </a:lnTo>
                  <a:lnTo>
                    <a:pt x="1429555" y="862884"/>
                  </a:lnTo>
                  <a:lnTo>
                    <a:pt x="1120462" y="1326524"/>
                  </a:lnTo>
                  <a:lnTo>
                    <a:pt x="0" y="1365160"/>
                  </a:lnTo>
                  <a:lnTo>
                    <a:pt x="12879" y="914400"/>
                  </a:lnTo>
                  <a:lnTo>
                    <a:pt x="154547" y="798490"/>
                  </a:lnTo>
                  <a:lnTo>
                    <a:pt x="347730" y="798490"/>
                  </a:lnTo>
                  <a:lnTo>
                    <a:pt x="528034" y="515155"/>
                  </a:lnTo>
                  <a:lnTo>
                    <a:pt x="515155" y="386366"/>
                  </a:lnTo>
                  <a:lnTo>
                    <a:pt x="850006" y="38636"/>
                  </a:lnTo>
                </a:path>
              </a:pathLst>
            </a:custGeom>
            <a:solidFill>
              <a:srgbClr val="00B05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85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085" y="443925"/>
            <a:ext cx="4885236" cy="1700185"/>
          </a:xfrm>
          <a:solidFill>
            <a:schemeClr val="tx2"/>
          </a:solidFill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2800" b="1" dirty="0">
                <a:solidFill>
                  <a:srgbClr val="FFFF00"/>
                </a:solidFill>
              </a:rPr>
              <a:t>NEAFC and OSPAR meet under the Collective Arrangement</a:t>
            </a:r>
            <a:br>
              <a:rPr lang="en-GB" sz="2800" dirty="0">
                <a:solidFill>
                  <a:srgbClr val="FFFF00"/>
                </a:solidFill>
              </a:rPr>
            </a:br>
            <a:br>
              <a:rPr lang="en-GB" sz="2800" dirty="0">
                <a:solidFill>
                  <a:srgbClr val="FFFF00"/>
                </a:solidFill>
              </a:rPr>
            </a:br>
            <a:br>
              <a:rPr lang="en-GB" sz="2800" b="1" dirty="0">
                <a:solidFill>
                  <a:srgbClr val="FFFF00"/>
                </a:solidFill>
              </a:rPr>
            </a:b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E6B64-44A2-F286-0AEF-758ED82BE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3145" cy="6045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142A4-91EC-EBFA-785B-06F820F5650A}"/>
              </a:ext>
            </a:extLst>
          </p:cNvPr>
          <p:cNvSpPr txBox="1"/>
          <p:nvPr/>
        </p:nvSpPr>
        <p:spPr>
          <a:xfrm>
            <a:off x="6589986" y="2647900"/>
            <a:ext cx="50134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FF00"/>
                </a:solidFill>
              </a:rPr>
              <a:t>Monitoring and assessment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FF00"/>
                </a:solidFill>
              </a:rPr>
              <a:t>Overlap of area based designations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FF00"/>
                </a:solidFill>
              </a:rPr>
              <a:t>Bycatch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FF00"/>
                </a:solidFill>
              </a:rPr>
              <a:t>Ecosystem Approach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52694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1487"/>
            <a:ext cx="3937000" cy="2080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53" y="2029371"/>
            <a:ext cx="4010295" cy="2104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Best independent wholistic scientific advice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71" y="999126"/>
            <a:ext cx="3976450" cy="2518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4601BF-08F9-0542-9557-E69D9C6797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42" y="3517875"/>
            <a:ext cx="3790450" cy="2132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60444-86D7-F847-9706-6C765EA719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00" y="3923832"/>
            <a:ext cx="3742721" cy="21052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79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D4D698D6-29FA-3641-AB88-43DB79BA1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9893"/>
            <a:ext cx="12192000" cy="51758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1330"/>
          </a:xfrm>
        </p:spPr>
        <p:txBody>
          <a:bodyPr>
            <a:normAutofit/>
          </a:bodyPr>
          <a:lstStyle/>
          <a:p>
            <a:r>
              <a:rPr lang="en-GB" sz="4000" dirty="0"/>
              <a:t>Sustainable high quality food protein</a:t>
            </a:r>
          </a:p>
        </p:txBody>
      </p:sp>
    </p:spTree>
    <p:extLst>
      <p:ext uri="{BB962C8B-B14F-4D97-AF65-F5344CB8AC3E}">
        <p14:creationId xmlns:p14="http://schemas.microsoft.com/office/powerpoint/2010/main" val="2000758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5AA888-AB7E-4C90-9ABA-8A368292202A}"/>
              </a:ext>
            </a:extLst>
          </p:cNvPr>
          <p:cNvSpPr/>
          <p:nvPr/>
        </p:nvSpPr>
        <p:spPr>
          <a:xfrm>
            <a:off x="8789668" y="6363921"/>
            <a:ext cx="2764865" cy="3503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DA5567-9B03-4B91-9648-41232B28821B}"/>
              </a:ext>
            </a:extLst>
          </p:cNvPr>
          <p:cNvSpPr/>
          <p:nvPr/>
        </p:nvSpPr>
        <p:spPr>
          <a:xfrm>
            <a:off x="10105534" y="448189"/>
            <a:ext cx="1451728" cy="852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920" y="692546"/>
            <a:ext cx="7672276" cy="567811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ICES: trial application of the FAO EAF implementation monitoring tool to NEAFC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ED242-8091-409C-A751-8E91D30D1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65" y="1817523"/>
            <a:ext cx="7884096" cy="1153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C894B6-6B84-42A6-8B15-BDAB18DF5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20" y="3621162"/>
            <a:ext cx="8675520" cy="1919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93BF5-91F4-414A-A653-92C65290F5B6}"/>
              </a:ext>
            </a:extLst>
          </p:cNvPr>
          <p:cNvSpPr txBox="1"/>
          <p:nvPr/>
        </p:nvSpPr>
        <p:spPr>
          <a:xfrm>
            <a:off x="7587697" y="3721395"/>
            <a:ext cx="309415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rgbClr val="00265A"/>
                </a:solidFill>
                <a:latin typeface="+mn-lt"/>
              </a:rPr>
              <a:t>Requests currently running</a:t>
            </a:r>
            <a:endParaRPr lang="en-GB" sz="2000" dirty="0" err="1">
              <a:solidFill>
                <a:srgbClr val="00265A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7EFF7-79D7-48A2-98CE-2777C379B256}"/>
              </a:ext>
            </a:extLst>
          </p:cNvPr>
          <p:cNvSpPr txBox="1"/>
          <p:nvPr/>
        </p:nvSpPr>
        <p:spPr>
          <a:xfrm>
            <a:off x="7587697" y="4090727"/>
            <a:ext cx="309415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rgbClr val="00265A"/>
                </a:solidFill>
                <a:latin typeface="+mn-lt"/>
              </a:rPr>
              <a:t>Requests currently running</a:t>
            </a:r>
            <a:endParaRPr lang="en-GB" sz="2000" dirty="0" err="1">
              <a:solidFill>
                <a:srgbClr val="00265A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8B167-4D7D-4C5E-8354-268296AC65A5}"/>
              </a:ext>
            </a:extLst>
          </p:cNvPr>
          <p:cNvSpPr txBox="1"/>
          <p:nvPr/>
        </p:nvSpPr>
        <p:spPr>
          <a:xfrm>
            <a:off x="8229487" y="1930567"/>
            <a:ext cx="309415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rgbClr val="00265A"/>
                </a:solidFill>
              </a:rPr>
              <a:t>Some implicitly incorporated</a:t>
            </a:r>
            <a:endParaRPr lang="en-GB" sz="2000" dirty="0" err="1">
              <a:solidFill>
                <a:srgbClr val="00265A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B95B3-C6E6-4F20-9E1B-3D5000F3BBA4}"/>
              </a:ext>
            </a:extLst>
          </p:cNvPr>
          <p:cNvSpPr txBox="1"/>
          <p:nvPr/>
        </p:nvSpPr>
        <p:spPr>
          <a:xfrm>
            <a:off x="8229487" y="2397941"/>
            <a:ext cx="309415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rgbClr val="00265A"/>
                </a:solidFill>
              </a:rPr>
              <a:t>Not incorporated</a:t>
            </a:r>
            <a:endParaRPr lang="en-GB" sz="2000" dirty="0" err="1">
              <a:solidFill>
                <a:srgbClr val="00265A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D194A-06AB-4325-988E-C243AC5D327A}"/>
              </a:ext>
            </a:extLst>
          </p:cNvPr>
          <p:cNvSpPr txBox="1"/>
          <p:nvPr/>
        </p:nvSpPr>
        <p:spPr>
          <a:xfrm>
            <a:off x="9284319" y="4924408"/>
            <a:ext cx="309415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GB" sz="2000" dirty="0">
                <a:solidFill>
                  <a:srgbClr val="00265A"/>
                </a:solidFill>
                <a:latin typeface="+mn-lt"/>
              </a:rPr>
              <a:t>Set objectives</a:t>
            </a:r>
          </a:p>
        </p:txBody>
      </p:sp>
      <p:pic>
        <p:nvPicPr>
          <p:cNvPr id="5" name="Picture 2" descr="File:FAO logo.svg - Wikimedia Commons">
            <a:extLst>
              <a:ext uri="{FF2B5EF4-FFF2-40B4-BE49-F238E27FC236}">
                <a16:creationId xmlns:a16="http://schemas.microsoft.com/office/drawing/2014/main" id="{A2464EAB-D46D-4917-E05C-FFF35EC8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440" y="400213"/>
            <a:ext cx="1061615" cy="10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CCD91-7246-C17D-2925-77C7AD3FA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07" y="605216"/>
            <a:ext cx="1560329" cy="7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0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35D5A4-8218-48AD-ABA6-A4DD4B7CBC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5" y="1488956"/>
            <a:ext cx="9131534" cy="48836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761255-D44D-42BC-94F3-2340349A1624}"/>
              </a:ext>
            </a:extLst>
          </p:cNvPr>
          <p:cNvSpPr txBox="1">
            <a:spLocks/>
          </p:cNvSpPr>
          <p:nvPr/>
        </p:nvSpPr>
        <p:spPr>
          <a:xfrm>
            <a:off x="288995" y="367198"/>
            <a:ext cx="10254596" cy="1039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65A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A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ICES: ecosystem-informed fisheries advice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9A3EDF-2A8A-41D2-912E-605A98D53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45" y="3076856"/>
            <a:ext cx="1287952" cy="1126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032D29-5533-4770-909A-47B6B1A78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46" y="1322427"/>
            <a:ext cx="1287951" cy="12233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DCAF89-AEF1-4070-9796-6191DFC77D8C}"/>
              </a:ext>
            </a:extLst>
          </p:cNvPr>
          <p:cNvGrpSpPr/>
          <p:nvPr/>
        </p:nvGrpSpPr>
        <p:grpSpPr>
          <a:xfrm>
            <a:off x="9157461" y="4889809"/>
            <a:ext cx="1579321" cy="1166596"/>
            <a:chOff x="8825626" y="4253948"/>
            <a:chExt cx="1865153" cy="13777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531965-2FFE-4459-BF2A-A0A932E4F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626" y="4253948"/>
              <a:ext cx="757891" cy="13071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CF3A85-DEEF-4C35-B9A9-9D176379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953" y="4907542"/>
              <a:ext cx="1159826" cy="72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76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Implementing Ecosystem Approach in reality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899"/>
            <a:ext cx="5951349" cy="5227914"/>
          </a:xfrm>
        </p:spPr>
      </p:pic>
      <p:sp>
        <p:nvSpPr>
          <p:cNvPr id="6" name="TextBox 5"/>
          <p:cNvSpPr txBox="1"/>
          <p:nvPr/>
        </p:nvSpPr>
        <p:spPr>
          <a:xfrm>
            <a:off x="6399388" y="1289953"/>
            <a:ext cx="53445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Objectives with regard to ecosystem structure and function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Bycatch - Sharks and Deep Sea Sharks, Rays Chimaeras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Bird bycatch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Monitoring biodiversity response  to measures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Specific advice to managers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3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0FCB5F-4B08-CF48-B8DF-F858B66A209A}"/>
              </a:ext>
            </a:extLst>
          </p:cNvPr>
          <p:cNvSpPr txBox="1"/>
          <p:nvPr/>
        </p:nvSpPr>
        <p:spPr>
          <a:xfrm>
            <a:off x="5974080" y="2336393"/>
            <a:ext cx="62179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solidFill>
                  <a:srgbClr val="FFFF00"/>
                </a:solidFill>
              </a:rPr>
              <a:t>Engage</a:t>
            </a:r>
          </a:p>
          <a:p>
            <a:pPr marL="514350" indent="-514350" algn="ctr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solidFill>
                  <a:srgbClr val="FFFF00"/>
                </a:solidFill>
              </a:rPr>
              <a:t>Engage</a:t>
            </a:r>
          </a:p>
          <a:p>
            <a:pPr marL="514350" indent="-514350" algn="ctr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200" dirty="0">
                <a:solidFill>
                  <a:srgbClr val="FFFF00"/>
                </a:solidFill>
              </a:rPr>
              <a:t>Engage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91D89D-41E3-4FDA-2DA6-70AEA311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486"/>
          </a:xfrm>
        </p:spPr>
        <p:txBody>
          <a:bodyPr anchor="ctr">
            <a:normAutofit/>
          </a:bodyPr>
          <a:lstStyle/>
          <a:p>
            <a:pPr marL="2771775" indent="3365500" algn="r"/>
            <a:r>
              <a:rPr lang="en-GB" sz="4000" dirty="0"/>
              <a:t>Next Steps		</a:t>
            </a:r>
            <a:endParaRPr lang="en-GB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F2E427-9C15-7A42-BF64-2AC63CAA6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68"/>
            <a:ext cx="5852160" cy="6155195"/>
          </a:xfrm>
        </p:spPr>
      </p:pic>
    </p:spTree>
    <p:extLst>
      <p:ext uri="{BB962C8B-B14F-4D97-AF65-F5344CB8AC3E}">
        <p14:creationId xmlns:p14="http://schemas.microsoft.com/office/powerpoint/2010/main" val="417611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D4D698D6-29FA-3641-AB88-43DB79BA1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9893"/>
            <a:ext cx="12192000" cy="51758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1330"/>
          </a:xfrm>
        </p:spPr>
        <p:txBody>
          <a:bodyPr>
            <a:normAutofit/>
          </a:bodyPr>
          <a:lstStyle/>
          <a:p>
            <a:r>
              <a:rPr lang="en-GB" sz="4000" dirty="0"/>
              <a:t>Convention Objectives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91125" y="1069990"/>
            <a:ext cx="10386807" cy="5078138"/>
            <a:chOff x="-489110" y="1005565"/>
            <a:chExt cx="10386807" cy="50781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7A690FD-4F64-5945-A0C9-C6FE8B2EC774}"/>
                </a:ext>
              </a:extLst>
            </p:cNvPr>
            <p:cNvSpPr/>
            <p:nvPr/>
          </p:nvSpPr>
          <p:spPr>
            <a:xfrm rot="1635525">
              <a:off x="-489110" y="1870868"/>
              <a:ext cx="10386807" cy="3270235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it-IT"/>
              </a:defPPr>
              <a:lvl1pPr algn="l" defTabSz="584200" rtl="0" eaLnBrk="0" fontAlgn="base" hangingPunct="0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1pPr>
              <a:lvl2pPr indent="228600" algn="l" defTabSz="584200" rtl="0" eaLnBrk="0" fontAlgn="base" hangingPunct="0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2pPr>
              <a:lvl3pPr indent="457200" algn="l" defTabSz="584200" rtl="0" eaLnBrk="0" fontAlgn="base" hangingPunct="0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3pPr>
              <a:lvl4pPr indent="685800" algn="l" defTabSz="584200" rtl="0" eaLnBrk="0" fontAlgn="base" hangingPunct="0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4pPr>
              <a:lvl5pPr indent="914400" algn="l" defTabSz="584200" rtl="0" eaLnBrk="0" fontAlgn="base" hangingPunct="0">
                <a:spcBef>
                  <a:spcPct val="0"/>
                </a:spcBef>
                <a:spcAft>
                  <a:spcPct val="0"/>
                </a:spcAft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5pPr>
              <a:lvl6pPr marL="2286000" algn="l" defTabSz="914400" rtl="0" eaLnBrk="1" latinLnBrk="0" hangingPunct="1"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6pPr>
              <a:lvl7pPr marL="2743200" algn="l" defTabSz="914400" rtl="0" eaLnBrk="1" latinLnBrk="0" hangingPunct="1"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7pPr>
              <a:lvl8pPr marL="3200400" algn="l" defTabSz="914400" rtl="0" eaLnBrk="1" latinLnBrk="0" hangingPunct="1"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8pPr>
              <a:lvl9pPr marL="3657600" algn="l" defTabSz="914400" rtl="0" eaLnBrk="1" latinLnBrk="0" hangingPunct="1">
                <a:defRPr sz="6000" kern="1200">
                  <a:solidFill>
                    <a:srgbClr val="FFFFFF"/>
                  </a:solidFill>
                  <a:latin typeface="League Gothic" pitchFamily="2" charset="77"/>
                  <a:ea typeface="League Gothic" pitchFamily="2" charset="77"/>
                  <a:cs typeface="League Gothic" pitchFamily="2" charset="77"/>
                  <a:sym typeface="League Gothic" pitchFamily="2" charset="77"/>
                </a:defRPr>
              </a:lvl9pPr>
            </a:lstStyle>
            <a:p>
              <a:pPr marL="0" marR="0" indent="0" algn="l" defTabSz="584200" rtl="0" fontAlgn="auto" latinLnBrk="0" hangingPunct="0">
                <a:lnSpc>
                  <a:spcPct val="130000"/>
                </a:lnSpc>
                <a:spcBef>
                  <a:spcPts val="4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01690" y="4932542"/>
              <a:ext cx="2164624" cy="1151161"/>
            </a:xfrm>
            <a:prstGeom prst="rect">
              <a:avLst/>
            </a:prstGeom>
          </p:spPr>
        </p:pic>
        <p:pic>
          <p:nvPicPr>
            <p:cNvPr id="1032" name="Picture 8" descr="https://www.seafoodwatch.org/-/m/sfw/images/recommendations/fish/haddock/haddock.png?w=600&amp;amp;mh=350&amp;amp;bc=ffff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270" y="3886640"/>
              <a:ext cx="2449528" cy="110228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2" descr="https://thisfish.info/projects/thisfish/data/user/CN_Redfish_560_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530" y="3243830"/>
              <a:ext cx="1809871" cy="872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www.msc.org/multimedia/images/certified-species/atlantic-mackerel-scomber-scombru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21528" y="2322131"/>
              <a:ext cx="2991937" cy="93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upload.wikimedia.org/wikipedia/commons/thumb/6/6d/Micromesistius_poutassou_Gervais.jpg/1200px-Micromesistius_poutassou_Gervai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940" y="1452200"/>
              <a:ext cx="2683161" cy="105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www.msc.org/multimedia/images/certified-species/herri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0841" y="1005565"/>
              <a:ext cx="2245895" cy="759113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486"/>
          </a:xfrm>
        </p:spPr>
        <p:txBody>
          <a:bodyPr anchor="ctr" anchorCtr="0">
            <a:noAutofit/>
          </a:bodyPr>
          <a:lstStyle/>
          <a:p>
            <a:pPr marL="173038"/>
            <a:r>
              <a:rPr lang="en-GB" sz="3600" dirty="0"/>
              <a:t>We are all busy with all our stuff!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46" y="1001486"/>
            <a:ext cx="3956108" cy="50352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Common drivers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484"/>
            <a:ext cx="2751636" cy="275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5422" y="1763088"/>
            <a:ext cx="91750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marR="0" lvl="0" indent="-27622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UNCLOS</a:t>
            </a:r>
          </a:p>
          <a:p>
            <a:pPr marL="361950" indent="-276225" defTabSz="9144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GB" sz="2800">
                <a:solidFill>
                  <a:srgbClr val="FFFF00"/>
                </a:solidFill>
              </a:rPr>
              <a:t>UN Fish Stocks Agreement </a:t>
            </a:r>
          </a:p>
          <a:p>
            <a:pPr marL="361950" marR="0" lvl="0" indent="-27622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Agenda 2030 and Sustainable Development Goal 14</a:t>
            </a:r>
          </a:p>
          <a:p>
            <a:pPr marL="361950" marR="0" lvl="0" indent="-27622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UNCLOS BBNJ Implementation Agreement</a:t>
            </a:r>
          </a:p>
          <a:p>
            <a:pPr marL="361950" marR="0" lvl="0" indent="-276225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CBD  Global Biodiversity Framework </a:t>
            </a:r>
          </a:p>
        </p:txBody>
      </p:sp>
      <p:pic>
        <p:nvPicPr>
          <p:cNvPr id="2050" name="Picture 2" descr="Kunming-Montreal Global Biodiversity Framework- All You Need to Know | UPSC  - IAS EXPRESS">
            <a:extLst>
              <a:ext uri="{FF2B5EF4-FFF2-40B4-BE49-F238E27FC236}">
                <a16:creationId xmlns:a16="http://schemas.microsoft.com/office/drawing/2014/main" id="{757AA6F5-465D-223F-169B-7EACD76C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2" y="1001484"/>
            <a:ext cx="4809067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1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5"/>
          <p:cNvSpPr txBox="1">
            <a:spLocks/>
          </p:cNvSpPr>
          <p:nvPr/>
        </p:nvSpPr>
        <p:spPr>
          <a:xfrm>
            <a:off x="8220704" y="4391416"/>
            <a:ext cx="4100511" cy="1295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EU/national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/institutions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(53 rep)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" y="-40706"/>
            <a:ext cx="12290399" cy="1657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55" y="1617240"/>
            <a:ext cx="11094085" cy="2793304"/>
          </a:xfrm>
          <a:prstGeom prst="rect">
            <a:avLst/>
          </a:prstGeom>
        </p:spPr>
      </p:pic>
      <p:sp>
        <p:nvSpPr>
          <p:cNvPr id="5" name="Subtitle 5"/>
          <p:cNvSpPr>
            <a:spLocks noGrp="1"/>
          </p:cNvSpPr>
          <p:nvPr>
            <p:ph type="subTitle" idx="1"/>
          </p:nvPr>
        </p:nvSpPr>
        <p:spPr>
          <a:xfrm>
            <a:off x="1588" y="4399062"/>
            <a:ext cx="4469236" cy="12954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15 RSOs </a:t>
            </a:r>
            <a:r>
              <a:rPr lang="en-US" dirty="0">
                <a:solidFill>
                  <a:schemeClr val="tx1"/>
                </a:solidFill>
              </a:rPr>
              <a:t>out of 18 (20 rep)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>
          <a:xfrm>
            <a:off x="4369271" y="4398018"/>
            <a:ext cx="4224354" cy="1295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RFBs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 of 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(17 rep)</a:t>
            </a:r>
          </a:p>
        </p:txBody>
      </p:sp>
      <p:sp>
        <p:nvSpPr>
          <p:cNvPr id="8" name="Subtitle 5"/>
          <p:cNvSpPr txBox="1">
            <a:spLocks/>
          </p:cNvSpPr>
          <p:nvPr/>
        </p:nvSpPr>
        <p:spPr>
          <a:xfrm>
            <a:off x="732156" y="5607133"/>
            <a:ext cx="3859795" cy="1295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UN orgs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(17 rep)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8181789" y="5670115"/>
            <a:ext cx="3166886" cy="1295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Int’l orgs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(13 rep)</a:t>
            </a:r>
          </a:p>
        </p:txBody>
      </p:sp>
      <p:sp>
        <p:nvSpPr>
          <p:cNvPr id="10" name="Oval 9"/>
          <p:cNvSpPr/>
          <p:nvPr/>
        </p:nvSpPr>
        <p:spPr>
          <a:xfrm>
            <a:off x="4665622" y="5670115"/>
            <a:ext cx="3555074" cy="1146132"/>
          </a:xfrm>
          <a:prstGeom prst="ellipse">
            <a:avLst/>
          </a:prstGeom>
          <a:solidFill>
            <a:srgbClr val="F9F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4897" y="909354"/>
            <a:ext cx="5006324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Sponsored by RO Korea, Japan and European Commission</a:t>
            </a:r>
          </a:p>
        </p:txBody>
      </p:sp>
    </p:spTree>
    <p:extLst>
      <p:ext uri="{BB962C8B-B14F-4D97-AF65-F5344CB8AC3E}">
        <p14:creationId xmlns:p14="http://schemas.microsoft.com/office/powerpoint/2010/main" val="405161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6258"/>
          </a:xfrm>
        </p:spPr>
        <p:txBody>
          <a:bodyPr anchor="t">
            <a:normAutofit/>
          </a:bodyPr>
          <a:lstStyle/>
          <a:p>
            <a:r>
              <a:rPr lang="en-GB" dirty="0"/>
              <a:t>Regional discussion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9E922E-807A-BBC8-DB92-879BC9E559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2146" y="715456"/>
            <a:ext cx="9287707" cy="53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1AE449-AF3A-F9E5-04F9-AB066F7445AD}"/>
              </a:ext>
            </a:extLst>
          </p:cNvPr>
          <p:cNvSpPr/>
          <p:nvPr/>
        </p:nvSpPr>
        <p:spPr>
          <a:xfrm>
            <a:off x="5382080" y="3413656"/>
            <a:ext cx="1927395" cy="54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D276D22-F16E-0FE4-FFC5-25D3A289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99" y="3438757"/>
            <a:ext cx="1766389" cy="48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0CF1AC3-4309-DA78-152D-A8E8E4EF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32" y="2161290"/>
            <a:ext cx="2000122" cy="5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FO Makes Progress on Protecting Deep Sea Ecosystems. Bycatch and  Unregulated Fisheries Continue to be a Conservation Problem - Deep Sea  Conservation Coalition">
            <a:extLst>
              <a:ext uri="{FF2B5EF4-FFF2-40B4-BE49-F238E27FC236}">
                <a16:creationId xmlns:a16="http://schemas.microsoft.com/office/drawing/2014/main" id="{7A927C8E-0A78-F0EB-9F09-8DBBD4D9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56" y="2361509"/>
            <a:ext cx="1222889" cy="9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EP/MAP — REMPEC Regional Marine Pollution Emergency Response Centre for  the Mediterranean Sea (REMPEC)">
            <a:extLst>
              <a:ext uri="{FF2B5EF4-FFF2-40B4-BE49-F238E27FC236}">
                <a16:creationId xmlns:a16="http://schemas.microsoft.com/office/drawing/2014/main" id="{4C879D97-51B2-0907-5D73-8C09CE59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4126" y="4331948"/>
            <a:ext cx="1407582" cy="1270992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pic>
        <p:nvPicPr>
          <p:cNvPr id="1038" name="Picture 14" descr="General Fisheries Commission for the Mediterranean (@UN_FAO_GFCM) / Twitter">
            <a:extLst>
              <a:ext uri="{FF2B5EF4-FFF2-40B4-BE49-F238E27FC236}">
                <a16:creationId xmlns:a16="http://schemas.microsoft.com/office/drawing/2014/main" id="{2DC9661B-0363-05BC-F584-7FA1FB84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72" y="2753069"/>
            <a:ext cx="1270992" cy="12709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6D73E5-6903-1646-1DB8-B85A83F1EB7A}"/>
              </a:ext>
            </a:extLst>
          </p:cNvPr>
          <p:cNvSpPr/>
          <p:nvPr/>
        </p:nvSpPr>
        <p:spPr>
          <a:xfrm>
            <a:off x="7696350" y="849601"/>
            <a:ext cx="1407582" cy="1270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0" name="Picture 16" descr="HELCOM logos – HELCOM">
            <a:extLst>
              <a:ext uri="{FF2B5EF4-FFF2-40B4-BE49-F238E27FC236}">
                <a16:creationId xmlns:a16="http://schemas.microsoft.com/office/drawing/2014/main" id="{0ADCEB66-CFF2-D75F-FD6D-D64A2FF68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74" y="957214"/>
            <a:ext cx="1118099" cy="1118099"/>
          </a:xfrm>
          <a:prstGeom prst="rect">
            <a:avLst/>
          </a:prstGeom>
          <a:noFill/>
        </p:spPr>
      </p:pic>
      <p:pic>
        <p:nvPicPr>
          <p:cNvPr id="1042" name="Picture 18" descr="EcAp-MEDIII | Regional Activity Centre for Specially Protected Areas">
            <a:extLst>
              <a:ext uri="{FF2B5EF4-FFF2-40B4-BE49-F238E27FC236}">
                <a16:creationId xmlns:a16="http://schemas.microsoft.com/office/drawing/2014/main" id="{73F471BC-E4A8-3B62-036D-B39D9635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32" y="4467518"/>
            <a:ext cx="1407582" cy="99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1EE41-1AB8-8B22-5A22-74C61D15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58" y="876258"/>
            <a:ext cx="1934911" cy="8709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5455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873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GBF Framework and targets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6C60E-8369-E66E-8729-7368FF672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9" y="618730"/>
            <a:ext cx="9652687" cy="54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795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                 Other Effective area-based Conservation Measures (OECMS)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5265" y="566382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Linda Snook / Wikimedia Commons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7CE6AB-C728-D91B-3A7F-75808BBF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104">
            <a:off x="686646" y="653156"/>
            <a:ext cx="3449160" cy="48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C4F74-BCAA-A826-0994-62DE48C5E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388">
            <a:off x="2855353" y="1188569"/>
            <a:ext cx="3518093" cy="4953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E589D-C855-643A-AC3D-E6EBFD5A2D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6"/>
          <a:stretch/>
        </p:blipFill>
        <p:spPr>
          <a:xfrm rot="2344749">
            <a:off x="4296135" y="1498385"/>
            <a:ext cx="3516775" cy="4988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38845C-D9A7-AAB1-3BCD-3BEDA19A9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1668">
            <a:off x="6356633" y="2991419"/>
            <a:ext cx="3577955" cy="5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3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5C4DB-63B1-4508-83E0-C4374E6D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Other Effective area-based [Conservation?] Measures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BBD1C3-DA97-41B0-AAAC-BE7E2768D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71" y="853458"/>
            <a:ext cx="5139429" cy="51510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3FA99-A61D-4CE3-9CE3-C9E2F08805E7}"/>
              </a:ext>
            </a:extLst>
          </p:cNvPr>
          <p:cNvSpPr txBox="1"/>
          <p:nvPr/>
        </p:nvSpPr>
        <p:spPr>
          <a:xfrm>
            <a:off x="368968" y="1915106"/>
            <a:ext cx="57270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FFFF00"/>
                </a:solidFill>
              </a:rPr>
              <a:t>Irminger</a:t>
            </a:r>
            <a:r>
              <a:rPr lang="en-GB" sz="2400" dirty="0">
                <a:solidFill>
                  <a:srgbClr val="FFFF00"/>
                </a:solidFill>
              </a:rPr>
              <a:t> Sea redfish closure 2022-2024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rgbClr val="FFFF00"/>
                </a:solidFill>
              </a:rPr>
              <a:t>Blue ling closure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rgbClr val="FFFF00"/>
                </a:solidFill>
              </a:rPr>
              <a:t>Rockall haddock box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rgbClr val="FFFF00"/>
                </a:solidFill>
              </a:rPr>
              <a:t>Gill net ban in less than 200m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rgbClr val="FFFF00"/>
                </a:solidFill>
              </a:rPr>
              <a:t>VME Recommendation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C0C6BA-3C2E-47F2-873A-CDFDE63065E7}"/>
              </a:ext>
            </a:extLst>
          </p:cNvPr>
          <p:cNvCxnSpPr>
            <a:cxnSpLocks/>
          </p:cNvCxnSpPr>
          <p:nvPr/>
        </p:nvCxnSpPr>
        <p:spPr>
          <a:xfrm flipV="1">
            <a:off x="5710989" y="2032374"/>
            <a:ext cx="2727159" cy="133310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5F6A72-7785-4B6C-93AB-2E16E14CB8DB}"/>
              </a:ext>
            </a:extLst>
          </p:cNvPr>
          <p:cNvCxnSpPr/>
          <p:nvPr/>
        </p:nvCxnSpPr>
        <p:spPr>
          <a:xfrm flipV="1">
            <a:off x="4347411" y="2310063"/>
            <a:ext cx="4427621" cy="561210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B08AAB-94BB-462B-AF4A-A32AE9667F2C}"/>
              </a:ext>
            </a:extLst>
          </p:cNvPr>
          <p:cNvCxnSpPr>
            <a:cxnSpLocks/>
          </p:cNvCxnSpPr>
          <p:nvPr/>
        </p:nvCxnSpPr>
        <p:spPr>
          <a:xfrm flipV="1">
            <a:off x="4360475" y="3615750"/>
            <a:ext cx="6467946" cy="740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CACB34-F708-4A5F-AC79-AF1B1202CFAF}"/>
              </a:ext>
            </a:extLst>
          </p:cNvPr>
          <p:cNvCxnSpPr>
            <a:cxnSpLocks/>
          </p:cNvCxnSpPr>
          <p:nvPr/>
        </p:nvCxnSpPr>
        <p:spPr>
          <a:xfrm>
            <a:off x="4347411" y="4361707"/>
            <a:ext cx="1748589" cy="0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1BB6A6-1002-4062-AFF2-E98A2098438A}"/>
              </a:ext>
            </a:extLst>
          </p:cNvPr>
          <p:cNvCxnSpPr>
            <a:cxnSpLocks/>
          </p:cNvCxnSpPr>
          <p:nvPr/>
        </p:nvCxnSpPr>
        <p:spPr>
          <a:xfrm>
            <a:off x="4347411" y="5107665"/>
            <a:ext cx="1748589" cy="0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896923"/>
      </p:ext>
    </p:extLst>
  </p:cSld>
  <p:clrMapOvr>
    <a:masterClrMapping/>
  </p:clrMapOvr>
</p:sld>
</file>

<file path=ppt/theme/theme1.xml><?xml version="1.0" encoding="utf-8"?>
<a:theme xmlns:a="http://schemas.openxmlformats.org/drawingml/2006/main" name="NEAF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3744708-4841-4F6E-98A4-55392438B163}" vid="{B9DDCA9F-DCAB-44DA-9656-C8EDD9F8C5C7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700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773B256-2234-4B98-B88B-D8ADA03FFA2C}" vid="{27F261A2-95FF-4FCE-A7DC-3BD4DFB7E4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10527</TotalTime>
  <Words>523</Words>
  <Application>Microsoft Office PowerPoint</Application>
  <PresentationFormat>Widescreen</PresentationFormat>
  <Paragraphs>91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Source Sans Pro Semibold</vt:lpstr>
      <vt:lpstr>Times New Roman</vt:lpstr>
      <vt:lpstr>NEAFC</vt:lpstr>
      <vt:lpstr>Office-tema</vt:lpstr>
      <vt:lpstr>PowerPoint Presentation</vt:lpstr>
      <vt:lpstr>Convention Objectives</vt:lpstr>
      <vt:lpstr>We are all busy with all our stuff!</vt:lpstr>
      <vt:lpstr>Common drivers</vt:lpstr>
      <vt:lpstr>PowerPoint Presentation</vt:lpstr>
      <vt:lpstr>Regional discussion</vt:lpstr>
      <vt:lpstr>GBF Framework and targets</vt:lpstr>
      <vt:lpstr>                 Other Effective area-based Conservation Measures (OECMS)</vt:lpstr>
      <vt:lpstr>Other Effective area-based [Conservation?] Measures</vt:lpstr>
      <vt:lpstr>PowerPoint Presentation</vt:lpstr>
      <vt:lpstr>PowerPoint Presentation</vt:lpstr>
      <vt:lpstr>NEAFC and OSPAR meet under the Collective Arrangement   </vt:lpstr>
      <vt:lpstr>Best independent wholistic scientific advice</vt:lpstr>
      <vt:lpstr>Sustainable high quality food protein</vt:lpstr>
      <vt:lpstr>ICES: trial application of the FAO EAF implementation monitoring tool to NEAFC </vt:lpstr>
      <vt:lpstr>PowerPoint Presentation</vt:lpstr>
      <vt:lpstr>Implementing Ecosystem Approach in reality </vt:lpstr>
      <vt:lpstr>Next Steps 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Darius Campbell</dc:creator>
  <cp:lastModifiedBy>Darius Campbell</cp:lastModifiedBy>
  <cp:revision>189</cp:revision>
  <cp:lastPrinted>2022-03-14T13:33:32Z</cp:lastPrinted>
  <dcterms:created xsi:type="dcterms:W3CDTF">2017-10-24T11:25:56Z</dcterms:created>
  <dcterms:modified xsi:type="dcterms:W3CDTF">2023-04-05T14:26:11Z</dcterms:modified>
</cp:coreProperties>
</file>